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12"/>
  </p:notesMasterIdLst>
  <p:sldIdLst>
    <p:sldId id="261" r:id="rId2"/>
    <p:sldId id="259" r:id="rId3"/>
    <p:sldId id="281" r:id="rId4"/>
    <p:sldId id="282" r:id="rId5"/>
    <p:sldId id="283" r:id="rId6"/>
    <p:sldId id="284" r:id="rId7"/>
    <p:sldId id="285" r:id="rId8"/>
    <p:sldId id="287" r:id="rId9"/>
    <p:sldId id="288" r:id="rId10"/>
    <p:sldId id="257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E6E6E6"/>
    <a:srgbClr val="CC0099"/>
    <a:srgbClr val="DA4914"/>
    <a:srgbClr val="66FF66"/>
    <a:srgbClr val="19AEBA"/>
    <a:srgbClr val="A9CD37"/>
    <a:srgbClr val="FFFF99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4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jp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1DFCF8-ECE2-4044-898E-6EFA6C42D36F}" type="datetimeFigureOut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85BBE5-42B3-4D81-A2A4-3D8C752147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275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6286500" y="2914650"/>
            <a:ext cx="5753100" cy="915988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1"/>
                </a:solidFill>
              </a:defRPr>
            </a:lvl1pPr>
          </a:lstStyle>
          <a:p>
            <a:r>
              <a:rPr lang="zh-TW" altLang="en-US" dirty="0"/>
              <a:t>主標題請放這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E6AAD-4975-4778-8F06-924F87E88CE8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直線接點 8"/>
          <p:cNvCxnSpPr/>
          <p:nvPr userDrawn="1"/>
        </p:nvCxnSpPr>
        <p:spPr>
          <a:xfrm>
            <a:off x="6934200" y="3971925"/>
            <a:ext cx="4457700" cy="0"/>
          </a:xfrm>
          <a:prstGeom prst="line">
            <a:avLst/>
          </a:prstGeom>
          <a:ln w="28575">
            <a:solidFill>
              <a:schemeClr val="bg1">
                <a:alpha val="69804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B159DFC5-4BC2-417E-A7D8-BC73E48F4D0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41782" y="4044315"/>
            <a:ext cx="3886200" cy="664846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FFF99"/>
                </a:solidFill>
              </a:defRPr>
            </a:lvl1pPr>
          </a:lstStyle>
          <a:p>
            <a:pPr lvl="0"/>
            <a:r>
              <a:rPr lang="zh-TW" altLang="en-US" dirty="0"/>
              <a:t>副標題請放這</a:t>
            </a:r>
            <a:r>
              <a:rPr lang="en-US" altLang="zh-TW" dirty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6047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9FC72-1E6C-4D58-9270-F1FCB65F0DED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2359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EABA-B12B-4774-A67B-A5D9AECA6E53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3237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5A0C2-CBA3-45C2-B369-1E451C7D48B7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617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A0ABF-10DE-45AB-AB93-426D59208742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5855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5F186-F60C-4951-9951-0C64877BCA4C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09805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336FB-7B8F-473A-850A-A035AA41BFE9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634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2343F-F2F3-4C64-B3FE-92FFE499CB85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03358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A2511-DA86-46B9-9553-5023F2FE79A9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5683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3C5D1-EDEB-4E22-9EF7-310986F12F13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13233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82154-47EA-4D5C-BA20-A281DA70EB2E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005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24744-8F1C-41F0-A572-CB4635C7959D}" type="datetime1">
              <a:rPr lang="zh-TW" altLang="en-US" smtClean="0"/>
              <a:t>2020/7/24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9398000" y="64547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E8974B5A-E9F1-4826-9551-70CCBDAD0976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2345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7.png"/><Relationship Id="rId18" Type="http://schemas.openxmlformats.org/officeDocument/2006/relationships/image" Target="../media/image21.png"/><Relationship Id="rId3" Type="http://schemas.openxmlformats.org/officeDocument/2006/relationships/image" Target="../media/image10.png"/><Relationship Id="rId21" Type="http://schemas.microsoft.com/office/2007/relationships/hdphoto" Target="../media/hdphoto6.wdp"/><Relationship Id="rId7" Type="http://schemas.openxmlformats.org/officeDocument/2006/relationships/image" Target="../media/image12.jpg"/><Relationship Id="rId12" Type="http://schemas.openxmlformats.org/officeDocument/2006/relationships/image" Target="../media/image16.jpg"/><Relationship Id="rId17" Type="http://schemas.openxmlformats.org/officeDocument/2006/relationships/image" Target="../media/image20.png"/><Relationship Id="rId2" Type="http://schemas.openxmlformats.org/officeDocument/2006/relationships/image" Target="../media/image9.png"/><Relationship Id="rId16" Type="http://schemas.openxmlformats.org/officeDocument/2006/relationships/image" Target="../media/image19.png"/><Relationship Id="rId20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11" Type="http://schemas.openxmlformats.org/officeDocument/2006/relationships/image" Target="../media/image15.png"/><Relationship Id="rId5" Type="http://schemas.openxmlformats.org/officeDocument/2006/relationships/image" Target="../media/image11.png"/><Relationship Id="rId15" Type="http://schemas.openxmlformats.org/officeDocument/2006/relationships/image" Target="../media/image18.png"/><Relationship Id="rId23" Type="http://schemas.microsoft.com/office/2007/relationships/hdphoto" Target="../media/hdphoto7.wdp"/><Relationship Id="rId10" Type="http://schemas.microsoft.com/office/2007/relationships/hdphoto" Target="../media/hdphoto4.wdp"/><Relationship Id="rId19" Type="http://schemas.openxmlformats.org/officeDocument/2006/relationships/image" Target="../media/image22.png"/><Relationship Id="rId4" Type="http://schemas.microsoft.com/office/2007/relationships/hdphoto" Target="../media/hdphoto2.wdp"/><Relationship Id="rId9" Type="http://schemas.openxmlformats.org/officeDocument/2006/relationships/image" Target="../media/image14.png"/><Relationship Id="rId14" Type="http://schemas.microsoft.com/office/2007/relationships/hdphoto" Target="../media/hdphoto5.wdp"/><Relationship Id="rId22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03F9B6-0AA4-4665-9B00-592B71B9EF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智慧長者系統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2B124C-F056-433A-B2BA-A1DB78DD6E4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TW" altLang="en-US" sz="3200" dirty="0"/>
              <a:t>高齡照護更安心</a:t>
            </a:r>
          </a:p>
        </p:txBody>
      </p:sp>
      <p:sp>
        <p:nvSpPr>
          <p:cNvPr id="4" name="文字版面配置區 2">
            <a:extLst>
              <a:ext uri="{FF2B5EF4-FFF2-40B4-BE49-F238E27FC236}">
                <a16:creationId xmlns:a16="http://schemas.microsoft.com/office/drawing/2014/main" id="{4497C00E-D3F3-4BB7-B969-117F68459612}"/>
              </a:ext>
            </a:extLst>
          </p:cNvPr>
          <p:cNvSpPr txBox="1">
            <a:spLocks/>
          </p:cNvSpPr>
          <p:nvPr/>
        </p:nvSpPr>
        <p:spPr>
          <a:xfrm>
            <a:off x="7219950" y="4709161"/>
            <a:ext cx="3886200" cy="664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rgbClr val="FFFF99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b="1" dirty="0">
                <a:solidFill>
                  <a:schemeClr val="bg1"/>
                </a:solidFill>
              </a:rPr>
              <a:t>Zone</a:t>
            </a:r>
            <a:r>
              <a:rPr lang="en-US" altLang="zh-TW" b="1" dirty="0"/>
              <a:t>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19AEBA"/>
                </a:solidFill>
              </a:rPr>
              <a:t>活</a:t>
            </a:r>
            <a:r>
              <a:rPr lang="zh-TW" altLang="en-US" b="1" dirty="0">
                <a:solidFill>
                  <a:schemeClr val="bg1"/>
                </a:solidFill>
              </a:rPr>
              <a:t>方圓</a:t>
            </a:r>
          </a:p>
        </p:txBody>
      </p:sp>
      <p:sp>
        <p:nvSpPr>
          <p:cNvPr id="5" name="矩形 4"/>
          <p:cNvSpPr/>
          <p:nvPr/>
        </p:nvSpPr>
        <p:spPr>
          <a:xfrm>
            <a:off x="6145771" y="568108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  <a:latin typeface="+mn-ea"/>
              </a:rPr>
              <a:t>指導教授：林光浩</a:t>
            </a:r>
            <a:endParaRPr lang="zh-TW" altLang="en-US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TW" altLang="en-US" dirty="0">
                <a:solidFill>
                  <a:schemeClr val="bg1"/>
                </a:solidFill>
                <a:latin typeface="+mn-ea"/>
              </a:rPr>
              <a:t>組員：王紀崴 吳承恩 郭玉琪 陳沛全 田旻翔 黃柏嘉</a:t>
            </a:r>
            <a:endParaRPr lang="zh-TW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06988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" y="0"/>
            <a:ext cx="12189461" cy="6858000"/>
          </a:xfrm>
          <a:prstGeom prst="rect">
            <a:avLst/>
          </a:prstGeom>
        </p:spPr>
      </p:pic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5052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71499" y="263607"/>
            <a:ext cx="10515600" cy="1325563"/>
          </a:xfrm>
        </p:spPr>
        <p:txBody>
          <a:bodyPr/>
          <a:lstStyle/>
          <a:p>
            <a:r>
              <a:rPr lang="zh-TW" altLang="en-US" dirty="0" smtClean="0"/>
              <a:t>前言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1</a:t>
            </a:fld>
            <a:endParaRPr lang="zh-TW" altLang="en-US" dirty="0"/>
          </a:p>
        </p:txBody>
      </p:sp>
      <p:cxnSp>
        <p:nvCxnSpPr>
          <p:cNvPr id="18" name="直線接點 17"/>
          <p:cNvCxnSpPr/>
          <p:nvPr/>
        </p:nvCxnSpPr>
        <p:spPr>
          <a:xfrm flipV="1">
            <a:off x="698500" y="1318260"/>
            <a:ext cx="1054100" cy="2540"/>
          </a:xfrm>
          <a:prstGeom prst="line">
            <a:avLst/>
          </a:prstGeom>
          <a:ln w="571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394640" y="2182341"/>
            <a:ext cx="10330509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zh-TW" sz="2800" dirty="0" smtClean="0"/>
              <a:t>社會</a:t>
            </a:r>
            <a:r>
              <a:rPr lang="zh-TW" altLang="zh-TW" sz="2800" dirty="0"/>
              <a:t>醫療體系的進步，國人的平均壽命</a:t>
            </a:r>
            <a:r>
              <a:rPr lang="zh-TW" altLang="en-US" sz="2800" dirty="0"/>
              <a:t>上升</a:t>
            </a:r>
            <a:r>
              <a:rPr lang="zh-TW" altLang="zh-TW" sz="2800" dirty="0"/>
              <a:t>邁入高齡社會，長期照護的壓力越來越重，</a:t>
            </a:r>
            <a:r>
              <a:rPr lang="zh-TW" altLang="en-US" sz="2800" dirty="0"/>
              <a:t>雖然</a:t>
            </a:r>
            <a:r>
              <a:rPr lang="zh-TW" altLang="zh-TW" sz="2800" dirty="0"/>
              <a:t>政府推動長照</a:t>
            </a:r>
            <a:r>
              <a:rPr lang="en-US" altLang="zh-TW" sz="2800" dirty="0"/>
              <a:t>2.0</a:t>
            </a:r>
            <a:r>
              <a:rPr lang="zh-TW" altLang="zh-TW" sz="2800" dirty="0"/>
              <a:t>的政策下，還是有部分民眾無法取得或無力負擔，</a:t>
            </a:r>
            <a:r>
              <a:rPr lang="zh-TW" altLang="en-US" sz="2800" dirty="0"/>
              <a:t>而</a:t>
            </a:r>
            <a:r>
              <a:rPr lang="zh-TW" altLang="zh-TW" sz="2800" dirty="0"/>
              <a:t>智慧長者系統</a:t>
            </a:r>
            <a:r>
              <a:rPr lang="zh-TW" altLang="en-US" sz="2800" dirty="0"/>
              <a:t>能</a:t>
            </a:r>
            <a:r>
              <a:rPr lang="zh-TW" altLang="zh-TW" sz="2800" dirty="0"/>
              <a:t>傳輸長者的位置及距離，</a:t>
            </a:r>
            <a:r>
              <a:rPr lang="zh-TW" altLang="en-US" sz="2800" dirty="0"/>
              <a:t>用來</a:t>
            </a:r>
            <a:r>
              <a:rPr lang="zh-TW" altLang="zh-TW" sz="2800" dirty="0"/>
              <a:t>觀看長輩的位置</a:t>
            </a:r>
            <a:r>
              <a:rPr lang="zh-TW" altLang="en-US" sz="2800" dirty="0"/>
              <a:t>以</a:t>
            </a:r>
            <a:r>
              <a:rPr lang="zh-TW" altLang="zh-TW" sz="2800" dirty="0"/>
              <a:t>預防走失的問題，其對象更</a:t>
            </a:r>
            <a:r>
              <a:rPr lang="zh-TW" altLang="en-US" sz="2800" dirty="0"/>
              <a:t>不設限於長者</a:t>
            </a:r>
            <a:r>
              <a:rPr lang="zh-TW" altLang="zh-TW" sz="2800" dirty="0"/>
              <a:t>；更</a:t>
            </a:r>
            <a:r>
              <a:rPr lang="zh-TW" altLang="en-US" sz="2800" dirty="0"/>
              <a:t>可以用</a:t>
            </a:r>
            <a:r>
              <a:rPr lang="zh-TW" altLang="zh-TW" sz="2800" dirty="0"/>
              <a:t>來偵測長者的肌肉活動指數，了解長者身體資訊。藉由物聯網的想法發展出</a:t>
            </a:r>
            <a:r>
              <a:rPr lang="en-US" altLang="zh-TW" sz="2800" dirty="0"/>
              <a:t>App</a:t>
            </a:r>
            <a:r>
              <a:rPr lang="zh-TW" altLang="zh-TW" sz="2800" dirty="0"/>
              <a:t>，來達成「經濟自主」、「健康生活」、及「行動無礙」的高齡友善環境</a:t>
            </a:r>
            <a:r>
              <a:rPr lang="zh-TW" altLang="zh-TW" sz="3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3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61157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42" name="PA_图片 2" descr="C:\Users\Administrator\Desktop\10H58PICnRt_1024.pn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149" b="83290" l="15500" r="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00" t="16710" r="16000" b="12271"/>
          <a:stretch/>
        </p:blipFill>
        <p:spPr bwMode="auto">
          <a:xfrm>
            <a:off x="4223421" y="1946301"/>
            <a:ext cx="3215407" cy="3215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空心弧 1"/>
          <p:cNvSpPr/>
          <p:nvPr/>
        </p:nvSpPr>
        <p:spPr>
          <a:xfrm>
            <a:off x="3520302" y="1413167"/>
            <a:ext cx="2694959" cy="2071979"/>
          </a:xfrm>
          <a:custGeom>
            <a:avLst/>
            <a:gdLst/>
            <a:ahLst/>
            <a:cxnLst/>
            <a:rect l="l" t="t" r="r" b="b"/>
            <a:pathLst>
              <a:path w="1931337" h="1728191">
                <a:moveTo>
                  <a:pt x="0" y="1728190"/>
                </a:moveTo>
                <a:lnTo>
                  <a:pt x="336" y="1728190"/>
                </a:lnTo>
                <a:lnTo>
                  <a:pt x="335" y="1728191"/>
                </a:lnTo>
                <a:lnTo>
                  <a:pt x="0" y="1728191"/>
                </a:lnTo>
                <a:close/>
                <a:moveTo>
                  <a:pt x="1715313" y="0"/>
                </a:moveTo>
                <a:lnTo>
                  <a:pt x="1715614" y="373"/>
                </a:lnTo>
                <a:cubicBezTo>
                  <a:pt x="1717869" y="29"/>
                  <a:pt x="1720127" y="17"/>
                  <a:pt x="1722386" y="9"/>
                </a:cubicBezTo>
                <a:lnTo>
                  <a:pt x="1722416" y="8816"/>
                </a:lnTo>
                <a:lnTo>
                  <a:pt x="1931337" y="268126"/>
                </a:lnTo>
                <a:lnTo>
                  <a:pt x="1724151" y="525280"/>
                </a:lnTo>
                <a:cubicBezTo>
                  <a:pt x="1724163" y="528849"/>
                  <a:pt x="1724175" y="532418"/>
                  <a:pt x="1724187" y="535987"/>
                </a:cubicBezTo>
                <a:cubicBezTo>
                  <a:pt x="1067552" y="538194"/>
                  <a:pt x="536366" y="1070930"/>
                  <a:pt x="536018" y="1727478"/>
                </a:cubicBezTo>
                <a:lnTo>
                  <a:pt x="527304" y="1720982"/>
                </a:lnTo>
                <a:lnTo>
                  <a:pt x="268125" y="1512166"/>
                </a:lnTo>
                <a:lnTo>
                  <a:pt x="0" y="1728189"/>
                </a:lnTo>
                <a:cubicBezTo>
                  <a:pt x="0" y="778363"/>
                  <a:pt x="766391" y="7040"/>
                  <a:pt x="1715313" y="389"/>
                </a:cubicBezTo>
                <a:close/>
              </a:path>
            </a:pathLst>
          </a:custGeom>
          <a:blipFill>
            <a:blip r:embed="rId5"/>
            <a:stretch>
              <a:fillRect/>
            </a:stretch>
          </a:blipFill>
          <a:ln w="76200" cap="rnd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kumimoji="1" lang="zh-CN" altLang="en-US" sz="2400">
              <a:latin typeface="Arial" panose="020B0604020202020204" pitchFamily="34" charset="0"/>
              <a:ea typeface="PMingLiU" panose="02020500000000000000" pitchFamily="18" charset="-120"/>
            </a:endParaRPr>
          </a:p>
        </p:txBody>
      </p:sp>
      <p:sp>
        <p:nvSpPr>
          <p:cNvPr id="44" name="空心弧 1"/>
          <p:cNvSpPr/>
          <p:nvPr/>
        </p:nvSpPr>
        <p:spPr>
          <a:xfrm rot="5400000">
            <a:off x="5935522" y="1419536"/>
            <a:ext cx="2201843" cy="2189104"/>
          </a:xfrm>
          <a:custGeom>
            <a:avLst/>
            <a:gdLst/>
            <a:ahLst/>
            <a:cxnLst/>
            <a:rect l="l" t="t" r="r" b="b"/>
            <a:pathLst>
              <a:path w="1931337" h="1728191">
                <a:moveTo>
                  <a:pt x="0" y="1728190"/>
                </a:moveTo>
                <a:lnTo>
                  <a:pt x="336" y="1728190"/>
                </a:lnTo>
                <a:lnTo>
                  <a:pt x="335" y="1728191"/>
                </a:lnTo>
                <a:lnTo>
                  <a:pt x="0" y="1728191"/>
                </a:lnTo>
                <a:close/>
                <a:moveTo>
                  <a:pt x="1715313" y="0"/>
                </a:moveTo>
                <a:lnTo>
                  <a:pt x="1715614" y="373"/>
                </a:lnTo>
                <a:cubicBezTo>
                  <a:pt x="1717869" y="29"/>
                  <a:pt x="1720127" y="17"/>
                  <a:pt x="1722386" y="9"/>
                </a:cubicBezTo>
                <a:lnTo>
                  <a:pt x="1722416" y="8816"/>
                </a:lnTo>
                <a:lnTo>
                  <a:pt x="1931337" y="268126"/>
                </a:lnTo>
                <a:lnTo>
                  <a:pt x="1724151" y="525280"/>
                </a:lnTo>
                <a:cubicBezTo>
                  <a:pt x="1724163" y="528849"/>
                  <a:pt x="1724175" y="532418"/>
                  <a:pt x="1724187" y="535987"/>
                </a:cubicBezTo>
                <a:cubicBezTo>
                  <a:pt x="1067552" y="538194"/>
                  <a:pt x="536366" y="1070930"/>
                  <a:pt x="536018" y="1727478"/>
                </a:cubicBezTo>
                <a:lnTo>
                  <a:pt x="527304" y="1720982"/>
                </a:lnTo>
                <a:lnTo>
                  <a:pt x="268125" y="1512166"/>
                </a:lnTo>
                <a:lnTo>
                  <a:pt x="0" y="1728189"/>
                </a:lnTo>
                <a:cubicBezTo>
                  <a:pt x="0" y="778363"/>
                  <a:pt x="766391" y="7040"/>
                  <a:pt x="1715313" y="389"/>
                </a:cubicBez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76200" cap="rnd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kumimoji="1" lang="zh-CN" altLang="en-US" sz="2400" dirty="0">
              <a:latin typeface="Arial" panose="020B0604020202020204" pitchFamily="34" charset="0"/>
              <a:ea typeface="PMingLiU" panose="02020500000000000000" pitchFamily="18" charset="-120"/>
            </a:endParaRPr>
          </a:p>
        </p:txBody>
      </p:sp>
      <p:sp>
        <p:nvSpPr>
          <p:cNvPr id="45" name="空心弧 1"/>
          <p:cNvSpPr/>
          <p:nvPr/>
        </p:nvSpPr>
        <p:spPr>
          <a:xfrm rot="10800000">
            <a:off x="5636100" y="3303905"/>
            <a:ext cx="2507608" cy="2569039"/>
          </a:xfrm>
          <a:custGeom>
            <a:avLst/>
            <a:gdLst/>
            <a:ahLst/>
            <a:cxnLst/>
            <a:rect l="l" t="t" r="r" b="b"/>
            <a:pathLst>
              <a:path w="1931337" h="1728191">
                <a:moveTo>
                  <a:pt x="0" y="1728190"/>
                </a:moveTo>
                <a:lnTo>
                  <a:pt x="336" y="1728190"/>
                </a:lnTo>
                <a:lnTo>
                  <a:pt x="335" y="1728191"/>
                </a:lnTo>
                <a:lnTo>
                  <a:pt x="0" y="1728191"/>
                </a:lnTo>
                <a:close/>
                <a:moveTo>
                  <a:pt x="1715313" y="0"/>
                </a:moveTo>
                <a:lnTo>
                  <a:pt x="1715614" y="373"/>
                </a:lnTo>
                <a:cubicBezTo>
                  <a:pt x="1717869" y="29"/>
                  <a:pt x="1720127" y="17"/>
                  <a:pt x="1722386" y="9"/>
                </a:cubicBezTo>
                <a:lnTo>
                  <a:pt x="1722416" y="8816"/>
                </a:lnTo>
                <a:lnTo>
                  <a:pt x="1931337" y="268126"/>
                </a:lnTo>
                <a:lnTo>
                  <a:pt x="1724151" y="525280"/>
                </a:lnTo>
                <a:cubicBezTo>
                  <a:pt x="1724163" y="528849"/>
                  <a:pt x="1724175" y="532418"/>
                  <a:pt x="1724187" y="535987"/>
                </a:cubicBezTo>
                <a:cubicBezTo>
                  <a:pt x="1067552" y="538194"/>
                  <a:pt x="536366" y="1070930"/>
                  <a:pt x="536018" y="1727478"/>
                </a:cubicBezTo>
                <a:lnTo>
                  <a:pt x="527304" y="1720982"/>
                </a:lnTo>
                <a:lnTo>
                  <a:pt x="268125" y="1512166"/>
                </a:lnTo>
                <a:lnTo>
                  <a:pt x="0" y="1728189"/>
                </a:lnTo>
                <a:cubicBezTo>
                  <a:pt x="0" y="778363"/>
                  <a:pt x="766391" y="7040"/>
                  <a:pt x="1715313" y="389"/>
                </a:cubicBezTo>
                <a:close/>
              </a:path>
            </a:pathLst>
          </a:custGeom>
          <a:blipFill dpi="0" rotWithShape="1">
            <a:blip r:embed="rId7"/>
            <a:srcRect/>
            <a:stretch>
              <a:fillRect/>
            </a:stretch>
          </a:blipFill>
          <a:ln w="57150" cap="rnd">
            <a:solidFill>
              <a:schemeClr val="lt1">
                <a:hueOff val="0"/>
                <a:satOff val="0"/>
                <a:lumOff val="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20040" tIns="320041" rIns="835448" bIns="835448" numCol="1" spcCol="1270" anchor="ctr" anchorCtr="0">
            <a:noAutofit/>
          </a:bodyPr>
          <a:lstStyle/>
          <a:p>
            <a:pPr algn="ctr" defTabSz="200020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400" dirty="0">
              <a:latin typeface="汉仪丫丫体简" panose="02010604000101010101" pitchFamily="2" charset="-122"/>
              <a:ea typeface="汉仪丫丫体简" panose="02010604000101010101" pitchFamily="2" charset="-122"/>
            </a:endParaRPr>
          </a:p>
        </p:txBody>
      </p:sp>
      <p:sp>
        <p:nvSpPr>
          <p:cNvPr id="46" name="空心弧 1"/>
          <p:cNvSpPr/>
          <p:nvPr/>
        </p:nvSpPr>
        <p:spPr>
          <a:xfrm rot="16200000">
            <a:off x="3291033" y="3298438"/>
            <a:ext cx="2842975" cy="2326775"/>
          </a:xfrm>
          <a:custGeom>
            <a:avLst/>
            <a:gdLst/>
            <a:ahLst/>
            <a:cxnLst/>
            <a:rect l="l" t="t" r="r" b="b"/>
            <a:pathLst>
              <a:path w="1931337" h="1728191">
                <a:moveTo>
                  <a:pt x="0" y="1728190"/>
                </a:moveTo>
                <a:lnTo>
                  <a:pt x="336" y="1728190"/>
                </a:lnTo>
                <a:lnTo>
                  <a:pt x="335" y="1728191"/>
                </a:lnTo>
                <a:lnTo>
                  <a:pt x="0" y="1728191"/>
                </a:lnTo>
                <a:close/>
                <a:moveTo>
                  <a:pt x="1715313" y="0"/>
                </a:moveTo>
                <a:lnTo>
                  <a:pt x="1715614" y="373"/>
                </a:lnTo>
                <a:cubicBezTo>
                  <a:pt x="1717869" y="29"/>
                  <a:pt x="1720127" y="17"/>
                  <a:pt x="1722386" y="9"/>
                </a:cubicBezTo>
                <a:lnTo>
                  <a:pt x="1722416" y="8816"/>
                </a:lnTo>
                <a:lnTo>
                  <a:pt x="1931337" y="268126"/>
                </a:lnTo>
                <a:lnTo>
                  <a:pt x="1724151" y="525280"/>
                </a:lnTo>
                <a:cubicBezTo>
                  <a:pt x="1724163" y="528849"/>
                  <a:pt x="1724175" y="532418"/>
                  <a:pt x="1724187" y="535987"/>
                </a:cubicBezTo>
                <a:cubicBezTo>
                  <a:pt x="1067552" y="538194"/>
                  <a:pt x="536366" y="1070930"/>
                  <a:pt x="536018" y="1727478"/>
                </a:cubicBezTo>
                <a:lnTo>
                  <a:pt x="527304" y="1720982"/>
                </a:lnTo>
                <a:lnTo>
                  <a:pt x="268125" y="1512166"/>
                </a:lnTo>
                <a:lnTo>
                  <a:pt x="0" y="1728189"/>
                </a:lnTo>
                <a:cubicBezTo>
                  <a:pt x="0" y="778363"/>
                  <a:pt x="766391" y="7040"/>
                  <a:pt x="1715313" y="389"/>
                </a:cubicBezTo>
                <a:close/>
              </a:path>
            </a:pathLst>
          </a:custGeom>
          <a:blipFill>
            <a:blip r:embed="rId8"/>
            <a:stretch>
              <a:fillRect/>
            </a:stretch>
          </a:blipFill>
          <a:ln w="76200" cap="rnd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anchor="ctr"/>
          <a:lstStyle/>
          <a:p>
            <a:endParaRPr kumimoji="1" lang="zh-CN" altLang="en-US" sz="2400">
              <a:latin typeface="Arial" panose="020B0604020202020204" pitchFamily="34" charset="0"/>
              <a:ea typeface="PMingLiU" panose="02020500000000000000" pitchFamily="18" charset="-120"/>
            </a:endParaRPr>
          </a:p>
        </p:txBody>
      </p:sp>
      <p:sp>
        <p:nvSpPr>
          <p:cNvPr id="47" name="TextBox 11"/>
          <p:cNvSpPr txBox="1">
            <a:spLocks noChangeArrowheads="1"/>
          </p:cNvSpPr>
          <p:nvPr/>
        </p:nvSpPr>
        <p:spPr bwMode="auto">
          <a:xfrm rot="19453453" flipH="1">
            <a:off x="3641857" y="1863412"/>
            <a:ext cx="1985199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one</a:t>
            </a:r>
            <a:r>
              <a:rPr lang="zh-CN" altLang="en-US" sz="20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   </a:t>
            </a:r>
            <a:endParaRPr lang="en-US" altLang="zh-CN" sz="2000" kern="0" dirty="0">
              <a:solidFill>
                <a:schemeClr val="bg1"/>
              </a:solidFill>
              <a:latin typeface="汉仪丫丫体简" panose="02010604000101010101" pitchFamily="2" charset="-122"/>
              <a:ea typeface="汉仪丫丫体简" panose="02010604000101010101" pitchFamily="2" charset="-122"/>
            </a:endParaRPr>
          </a:p>
        </p:txBody>
      </p:sp>
      <p:sp>
        <p:nvSpPr>
          <p:cNvPr id="48" name="TextBox 11"/>
          <p:cNvSpPr txBox="1">
            <a:spLocks noChangeArrowheads="1"/>
          </p:cNvSpPr>
          <p:nvPr/>
        </p:nvSpPr>
        <p:spPr bwMode="auto">
          <a:xfrm rot="3284072" flipH="1">
            <a:off x="6342826" y="2036180"/>
            <a:ext cx="2022388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two</a:t>
            </a:r>
            <a:r>
              <a:rPr lang="zh-CN" altLang="en-US" sz="28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 </a:t>
            </a:r>
            <a:r>
              <a:rPr lang="zh-CN" altLang="en-US" sz="20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 </a:t>
            </a:r>
            <a:endParaRPr lang="en-US" altLang="zh-CN" sz="2000" kern="0" dirty="0">
              <a:solidFill>
                <a:schemeClr val="bg1"/>
              </a:solidFill>
              <a:latin typeface="汉仪丫丫体简" panose="02010604000101010101" pitchFamily="2" charset="-122"/>
              <a:ea typeface="汉仪丫丫体简" panose="02010604000101010101" pitchFamily="2" charset="-122"/>
            </a:endParaRPr>
          </a:p>
        </p:txBody>
      </p:sp>
      <p:sp>
        <p:nvSpPr>
          <p:cNvPr id="49" name="TextBox 11"/>
          <p:cNvSpPr txBox="1">
            <a:spLocks noChangeArrowheads="1"/>
          </p:cNvSpPr>
          <p:nvPr/>
        </p:nvSpPr>
        <p:spPr bwMode="auto">
          <a:xfrm rot="18962778" flipH="1">
            <a:off x="6064153" y="4681126"/>
            <a:ext cx="1985199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three</a:t>
            </a:r>
            <a:r>
              <a:rPr lang="zh-CN" altLang="en-US" sz="20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   </a:t>
            </a:r>
            <a:endParaRPr lang="en-US" altLang="zh-CN" sz="2000" kern="0" dirty="0">
              <a:solidFill>
                <a:schemeClr val="bg1"/>
              </a:solidFill>
              <a:latin typeface="汉仪丫丫体简" panose="02010604000101010101" pitchFamily="2" charset="-122"/>
              <a:ea typeface="汉仪丫丫体简" panose="02010604000101010101" pitchFamily="2" charset="-122"/>
            </a:endParaRPr>
          </a:p>
        </p:txBody>
      </p:sp>
      <p:sp>
        <p:nvSpPr>
          <p:cNvPr id="50" name="TextBox 11"/>
          <p:cNvSpPr txBox="1">
            <a:spLocks noChangeArrowheads="1"/>
          </p:cNvSpPr>
          <p:nvPr/>
        </p:nvSpPr>
        <p:spPr bwMode="auto">
          <a:xfrm rot="3353817" flipH="1">
            <a:off x="3272070" y="4278220"/>
            <a:ext cx="2022387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2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four</a:t>
            </a:r>
            <a:r>
              <a:rPr lang="en-US" altLang="zh-CN" sz="20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</a:t>
            </a:r>
            <a:r>
              <a:rPr lang="zh-CN" altLang="en-US" sz="2000" kern="0" dirty="0">
                <a:solidFill>
                  <a:schemeClr val="bg1"/>
                </a:solidFill>
                <a:latin typeface="汉仪丫丫体简" panose="02010604000101010101" pitchFamily="2" charset="-122"/>
                <a:ea typeface="汉仪丫丫体简" panose="02010604000101010101" pitchFamily="2" charset="-122"/>
              </a:rPr>
              <a:t>    </a:t>
            </a:r>
            <a:endParaRPr lang="en-US" altLang="zh-CN" sz="2000" kern="0" dirty="0">
              <a:solidFill>
                <a:schemeClr val="bg1"/>
              </a:solidFill>
              <a:latin typeface="汉仪丫丫体简" panose="02010604000101010101" pitchFamily="2" charset="-122"/>
              <a:ea typeface="汉仪丫丫体简" panose="02010604000101010101" pitchFamily="2" charset="-122"/>
            </a:endParaRPr>
          </a:p>
        </p:txBody>
      </p:sp>
      <p:sp>
        <p:nvSpPr>
          <p:cNvPr id="51" name="Freeform 334"/>
          <p:cNvSpPr>
            <a:spLocks noEditPoints="1"/>
          </p:cNvSpPr>
          <p:nvPr/>
        </p:nvSpPr>
        <p:spPr bwMode="auto">
          <a:xfrm rot="10800000" flipH="1">
            <a:off x="495343" y="2295827"/>
            <a:ext cx="3331311" cy="79124"/>
          </a:xfrm>
          <a:custGeom>
            <a:avLst/>
            <a:gdLst>
              <a:gd name="T0" fmla="*/ 32 w 1069"/>
              <a:gd name="T1" fmla="*/ 50 h 77"/>
              <a:gd name="T2" fmla="*/ 29 w 1069"/>
              <a:gd name="T3" fmla="*/ 17 h 77"/>
              <a:gd name="T4" fmla="*/ 87 w 1069"/>
              <a:gd name="T5" fmla="*/ 15 h 77"/>
              <a:gd name="T6" fmla="*/ 108 w 1069"/>
              <a:gd name="T7" fmla="*/ 20 h 77"/>
              <a:gd name="T8" fmla="*/ 148 w 1069"/>
              <a:gd name="T9" fmla="*/ 19 h 77"/>
              <a:gd name="T10" fmla="*/ 191 w 1069"/>
              <a:gd name="T11" fmla="*/ 13 h 77"/>
              <a:gd name="T12" fmla="*/ 241 w 1069"/>
              <a:gd name="T13" fmla="*/ 12 h 77"/>
              <a:gd name="T14" fmla="*/ 285 w 1069"/>
              <a:gd name="T15" fmla="*/ 10 h 77"/>
              <a:gd name="T16" fmla="*/ 325 w 1069"/>
              <a:gd name="T17" fmla="*/ 23 h 77"/>
              <a:gd name="T18" fmla="*/ 385 w 1069"/>
              <a:gd name="T19" fmla="*/ 9 h 77"/>
              <a:gd name="T20" fmla="*/ 405 w 1069"/>
              <a:gd name="T21" fmla="*/ 24 h 77"/>
              <a:gd name="T22" fmla="*/ 449 w 1069"/>
              <a:gd name="T23" fmla="*/ 12 h 77"/>
              <a:gd name="T24" fmla="*/ 488 w 1069"/>
              <a:gd name="T25" fmla="*/ 17 h 77"/>
              <a:gd name="T26" fmla="*/ 530 w 1069"/>
              <a:gd name="T27" fmla="*/ 14 h 77"/>
              <a:gd name="T28" fmla="*/ 587 w 1069"/>
              <a:gd name="T29" fmla="*/ 8 h 77"/>
              <a:gd name="T30" fmla="*/ 621 w 1069"/>
              <a:gd name="T31" fmla="*/ 19 h 77"/>
              <a:gd name="T32" fmla="*/ 677 w 1069"/>
              <a:gd name="T33" fmla="*/ 20 h 77"/>
              <a:gd name="T34" fmla="*/ 716 w 1069"/>
              <a:gd name="T35" fmla="*/ 15 h 77"/>
              <a:gd name="T36" fmla="*/ 761 w 1069"/>
              <a:gd name="T37" fmla="*/ 17 h 77"/>
              <a:gd name="T38" fmla="*/ 816 w 1069"/>
              <a:gd name="T39" fmla="*/ 9 h 77"/>
              <a:gd name="T40" fmla="*/ 850 w 1069"/>
              <a:gd name="T41" fmla="*/ 15 h 77"/>
              <a:gd name="T42" fmla="*/ 890 w 1069"/>
              <a:gd name="T43" fmla="*/ 9 h 77"/>
              <a:gd name="T44" fmla="*/ 939 w 1069"/>
              <a:gd name="T45" fmla="*/ 15 h 77"/>
              <a:gd name="T46" fmla="*/ 981 w 1069"/>
              <a:gd name="T47" fmla="*/ 29 h 77"/>
              <a:gd name="T48" fmla="*/ 1010 w 1069"/>
              <a:gd name="T49" fmla="*/ 27 h 77"/>
              <a:gd name="T50" fmla="*/ 1044 w 1069"/>
              <a:gd name="T51" fmla="*/ 53 h 77"/>
              <a:gd name="T52" fmla="*/ 1051 w 1069"/>
              <a:gd name="T53" fmla="*/ 58 h 77"/>
              <a:gd name="T54" fmla="*/ 1010 w 1069"/>
              <a:gd name="T55" fmla="*/ 69 h 77"/>
              <a:gd name="T56" fmla="*/ 981 w 1069"/>
              <a:gd name="T57" fmla="*/ 61 h 77"/>
              <a:gd name="T58" fmla="*/ 928 w 1069"/>
              <a:gd name="T59" fmla="*/ 42 h 77"/>
              <a:gd name="T60" fmla="*/ 866 w 1069"/>
              <a:gd name="T61" fmla="*/ 59 h 77"/>
              <a:gd name="T62" fmla="*/ 832 w 1069"/>
              <a:gd name="T63" fmla="*/ 53 h 77"/>
              <a:gd name="T64" fmla="*/ 806 w 1069"/>
              <a:gd name="T65" fmla="*/ 59 h 77"/>
              <a:gd name="T66" fmla="*/ 756 w 1069"/>
              <a:gd name="T67" fmla="*/ 59 h 77"/>
              <a:gd name="T68" fmla="*/ 716 w 1069"/>
              <a:gd name="T69" fmla="*/ 47 h 77"/>
              <a:gd name="T70" fmla="*/ 665 w 1069"/>
              <a:gd name="T71" fmla="*/ 40 h 77"/>
              <a:gd name="T72" fmla="*/ 629 w 1069"/>
              <a:gd name="T73" fmla="*/ 50 h 77"/>
              <a:gd name="T74" fmla="*/ 584 w 1069"/>
              <a:gd name="T75" fmla="*/ 62 h 77"/>
              <a:gd name="T76" fmla="*/ 533 w 1069"/>
              <a:gd name="T77" fmla="*/ 55 h 77"/>
              <a:gd name="T78" fmla="*/ 481 w 1069"/>
              <a:gd name="T79" fmla="*/ 50 h 77"/>
              <a:gd name="T80" fmla="*/ 455 w 1069"/>
              <a:gd name="T81" fmla="*/ 42 h 77"/>
              <a:gd name="T82" fmla="*/ 412 w 1069"/>
              <a:gd name="T83" fmla="*/ 62 h 77"/>
              <a:gd name="T84" fmla="*/ 359 w 1069"/>
              <a:gd name="T85" fmla="*/ 57 h 77"/>
              <a:gd name="T86" fmla="*/ 321 w 1069"/>
              <a:gd name="T87" fmla="*/ 56 h 77"/>
              <a:gd name="T88" fmla="*/ 283 w 1069"/>
              <a:gd name="T89" fmla="*/ 59 h 77"/>
              <a:gd name="T90" fmla="*/ 246 w 1069"/>
              <a:gd name="T91" fmla="*/ 62 h 77"/>
              <a:gd name="T92" fmla="*/ 203 w 1069"/>
              <a:gd name="T93" fmla="*/ 58 h 77"/>
              <a:gd name="T94" fmla="*/ 174 w 1069"/>
              <a:gd name="T95" fmla="*/ 63 h 77"/>
              <a:gd name="T96" fmla="*/ 153 w 1069"/>
              <a:gd name="T97" fmla="*/ 58 h 77"/>
              <a:gd name="T98" fmla="*/ 115 w 1069"/>
              <a:gd name="T99" fmla="*/ 57 h 77"/>
              <a:gd name="T100" fmla="*/ 364 w 1069"/>
              <a:gd name="T101" fmla="*/ 18 h 77"/>
              <a:gd name="T102" fmla="*/ 13 w 1069"/>
              <a:gd name="T103" fmla="*/ 43 h 77"/>
              <a:gd name="T104" fmla="*/ 179 w 1069"/>
              <a:gd name="T105" fmla="*/ 29 h 77"/>
              <a:gd name="T106" fmla="*/ 233 w 1069"/>
              <a:gd name="T107" fmla="*/ 45 h 77"/>
              <a:gd name="T108" fmla="*/ 276 w 1069"/>
              <a:gd name="T109" fmla="*/ 32 h 77"/>
              <a:gd name="T110" fmla="*/ 404 w 1069"/>
              <a:gd name="T111" fmla="*/ 35 h 77"/>
              <a:gd name="T112" fmla="*/ 479 w 1069"/>
              <a:gd name="T113" fmla="*/ 39 h 77"/>
              <a:gd name="T114" fmla="*/ 612 w 1069"/>
              <a:gd name="T115" fmla="*/ 27 h 77"/>
              <a:gd name="T116" fmla="*/ 736 w 1069"/>
              <a:gd name="T117" fmla="*/ 44 h 77"/>
              <a:gd name="T118" fmla="*/ 789 w 1069"/>
              <a:gd name="T119" fmla="*/ 31 h 77"/>
              <a:gd name="T120" fmla="*/ 800 w 1069"/>
              <a:gd name="T121" fmla="*/ 29 h 77"/>
              <a:gd name="T122" fmla="*/ 894 w 1069"/>
              <a:gd name="T123" fmla="*/ 41 h 77"/>
              <a:gd name="T124" fmla="*/ 955 w 1069"/>
              <a:gd name="T125" fmla="*/ 3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69" h="77">
                <a:moveTo>
                  <a:pt x="63" y="56"/>
                </a:moveTo>
                <a:cubicBezTo>
                  <a:pt x="62" y="56"/>
                  <a:pt x="60" y="55"/>
                  <a:pt x="60" y="55"/>
                </a:cubicBezTo>
                <a:cubicBezTo>
                  <a:pt x="60" y="55"/>
                  <a:pt x="62" y="52"/>
                  <a:pt x="62" y="52"/>
                </a:cubicBezTo>
                <a:cubicBezTo>
                  <a:pt x="62" y="52"/>
                  <a:pt x="64" y="54"/>
                  <a:pt x="64" y="54"/>
                </a:cubicBezTo>
                <a:cubicBezTo>
                  <a:pt x="65" y="54"/>
                  <a:pt x="66" y="52"/>
                  <a:pt x="66" y="52"/>
                </a:cubicBezTo>
                <a:cubicBezTo>
                  <a:pt x="66" y="52"/>
                  <a:pt x="67" y="50"/>
                  <a:pt x="68" y="50"/>
                </a:cubicBezTo>
                <a:cubicBezTo>
                  <a:pt x="68" y="50"/>
                  <a:pt x="70" y="51"/>
                  <a:pt x="70" y="51"/>
                </a:cubicBezTo>
                <a:cubicBezTo>
                  <a:pt x="70" y="51"/>
                  <a:pt x="72" y="53"/>
                  <a:pt x="72" y="53"/>
                </a:cubicBezTo>
                <a:cubicBezTo>
                  <a:pt x="72" y="53"/>
                  <a:pt x="74" y="51"/>
                  <a:pt x="74" y="51"/>
                </a:cubicBezTo>
                <a:cubicBezTo>
                  <a:pt x="74" y="50"/>
                  <a:pt x="72" y="50"/>
                  <a:pt x="72" y="49"/>
                </a:cubicBezTo>
                <a:cubicBezTo>
                  <a:pt x="72" y="49"/>
                  <a:pt x="73" y="47"/>
                  <a:pt x="73" y="47"/>
                </a:cubicBezTo>
                <a:cubicBezTo>
                  <a:pt x="73" y="47"/>
                  <a:pt x="71" y="45"/>
                  <a:pt x="71" y="45"/>
                </a:cubicBezTo>
                <a:cubicBezTo>
                  <a:pt x="71" y="46"/>
                  <a:pt x="70" y="47"/>
                  <a:pt x="69" y="47"/>
                </a:cubicBezTo>
                <a:cubicBezTo>
                  <a:pt x="69" y="48"/>
                  <a:pt x="68" y="50"/>
                  <a:pt x="68" y="50"/>
                </a:cubicBezTo>
                <a:cubicBezTo>
                  <a:pt x="67" y="50"/>
                  <a:pt x="66" y="48"/>
                  <a:pt x="66" y="48"/>
                </a:cubicBezTo>
                <a:cubicBezTo>
                  <a:pt x="65" y="48"/>
                  <a:pt x="64" y="50"/>
                  <a:pt x="64" y="50"/>
                </a:cubicBezTo>
                <a:cubicBezTo>
                  <a:pt x="63" y="51"/>
                  <a:pt x="63" y="52"/>
                  <a:pt x="62" y="52"/>
                </a:cubicBezTo>
                <a:cubicBezTo>
                  <a:pt x="62" y="53"/>
                  <a:pt x="60" y="51"/>
                  <a:pt x="60" y="51"/>
                </a:cubicBezTo>
                <a:cubicBezTo>
                  <a:pt x="60" y="51"/>
                  <a:pt x="58" y="53"/>
                  <a:pt x="58" y="53"/>
                </a:cubicBezTo>
                <a:cubicBezTo>
                  <a:pt x="58" y="53"/>
                  <a:pt x="57" y="55"/>
                  <a:pt x="56" y="55"/>
                </a:cubicBezTo>
                <a:cubicBezTo>
                  <a:pt x="56" y="55"/>
                  <a:pt x="55" y="54"/>
                  <a:pt x="54" y="53"/>
                </a:cubicBezTo>
                <a:cubicBezTo>
                  <a:pt x="54" y="53"/>
                  <a:pt x="52" y="52"/>
                  <a:pt x="52" y="52"/>
                </a:cubicBezTo>
                <a:cubicBezTo>
                  <a:pt x="52" y="52"/>
                  <a:pt x="51" y="54"/>
                  <a:pt x="50" y="54"/>
                </a:cubicBezTo>
                <a:cubicBezTo>
                  <a:pt x="50" y="54"/>
                  <a:pt x="49" y="56"/>
                  <a:pt x="49" y="56"/>
                </a:cubicBezTo>
                <a:cubicBezTo>
                  <a:pt x="48" y="56"/>
                  <a:pt x="47" y="54"/>
                  <a:pt x="46" y="55"/>
                </a:cubicBezTo>
                <a:cubicBezTo>
                  <a:pt x="46" y="55"/>
                  <a:pt x="45" y="56"/>
                  <a:pt x="45" y="57"/>
                </a:cubicBezTo>
                <a:cubicBezTo>
                  <a:pt x="44" y="57"/>
                  <a:pt x="43" y="59"/>
                  <a:pt x="43" y="59"/>
                </a:cubicBezTo>
                <a:cubicBezTo>
                  <a:pt x="42" y="59"/>
                  <a:pt x="41" y="57"/>
                  <a:pt x="41" y="57"/>
                </a:cubicBezTo>
                <a:cubicBezTo>
                  <a:pt x="40" y="57"/>
                  <a:pt x="39" y="60"/>
                  <a:pt x="39" y="60"/>
                </a:cubicBezTo>
                <a:cubicBezTo>
                  <a:pt x="38" y="59"/>
                  <a:pt x="37" y="58"/>
                  <a:pt x="37" y="58"/>
                </a:cubicBezTo>
                <a:cubicBezTo>
                  <a:pt x="37" y="58"/>
                  <a:pt x="35" y="56"/>
                  <a:pt x="35" y="56"/>
                </a:cubicBezTo>
                <a:cubicBezTo>
                  <a:pt x="34" y="56"/>
                  <a:pt x="33" y="58"/>
                  <a:pt x="33" y="58"/>
                </a:cubicBezTo>
                <a:cubicBezTo>
                  <a:pt x="32" y="59"/>
                  <a:pt x="32" y="60"/>
                  <a:pt x="31" y="61"/>
                </a:cubicBezTo>
                <a:cubicBezTo>
                  <a:pt x="31" y="61"/>
                  <a:pt x="30" y="63"/>
                  <a:pt x="29" y="63"/>
                </a:cubicBezTo>
                <a:cubicBezTo>
                  <a:pt x="29" y="63"/>
                  <a:pt x="27" y="61"/>
                  <a:pt x="27" y="61"/>
                </a:cubicBezTo>
                <a:cubicBezTo>
                  <a:pt x="27" y="61"/>
                  <a:pt x="25" y="59"/>
                  <a:pt x="25" y="59"/>
                </a:cubicBezTo>
                <a:cubicBezTo>
                  <a:pt x="25" y="59"/>
                  <a:pt x="24" y="61"/>
                  <a:pt x="23" y="62"/>
                </a:cubicBezTo>
                <a:cubicBezTo>
                  <a:pt x="23" y="62"/>
                  <a:pt x="22" y="63"/>
                  <a:pt x="22" y="64"/>
                </a:cubicBezTo>
                <a:cubicBezTo>
                  <a:pt x="20" y="63"/>
                  <a:pt x="19" y="62"/>
                  <a:pt x="17" y="60"/>
                </a:cubicBezTo>
                <a:cubicBezTo>
                  <a:pt x="18" y="60"/>
                  <a:pt x="18" y="58"/>
                  <a:pt x="19" y="58"/>
                </a:cubicBezTo>
                <a:cubicBezTo>
                  <a:pt x="19" y="58"/>
                  <a:pt x="21" y="60"/>
                  <a:pt x="21" y="60"/>
                </a:cubicBezTo>
                <a:cubicBezTo>
                  <a:pt x="22" y="60"/>
                  <a:pt x="22" y="58"/>
                  <a:pt x="23" y="58"/>
                </a:cubicBezTo>
                <a:cubicBezTo>
                  <a:pt x="23" y="57"/>
                  <a:pt x="24" y="56"/>
                  <a:pt x="24" y="55"/>
                </a:cubicBezTo>
                <a:cubicBezTo>
                  <a:pt x="25" y="55"/>
                  <a:pt x="26" y="57"/>
                  <a:pt x="27" y="57"/>
                </a:cubicBezTo>
                <a:cubicBezTo>
                  <a:pt x="27" y="57"/>
                  <a:pt x="28" y="55"/>
                  <a:pt x="28" y="55"/>
                </a:cubicBezTo>
                <a:cubicBezTo>
                  <a:pt x="29" y="54"/>
                  <a:pt x="30" y="53"/>
                  <a:pt x="30" y="53"/>
                </a:cubicBezTo>
                <a:cubicBezTo>
                  <a:pt x="31" y="52"/>
                  <a:pt x="31" y="51"/>
                  <a:pt x="32" y="50"/>
                </a:cubicBezTo>
                <a:cubicBezTo>
                  <a:pt x="31" y="50"/>
                  <a:pt x="30" y="49"/>
                  <a:pt x="30" y="49"/>
                </a:cubicBezTo>
                <a:cubicBezTo>
                  <a:pt x="29" y="49"/>
                  <a:pt x="28" y="51"/>
                  <a:pt x="28" y="51"/>
                </a:cubicBezTo>
                <a:cubicBezTo>
                  <a:pt x="28" y="51"/>
                  <a:pt x="26" y="53"/>
                  <a:pt x="26" y="53"/>
                </a:cubicBezTo>
                <a:cubicBezTo>
                  <a:pt x="26" y="53"/>
                  <a:pt x="24" y="52"/>
                  <a:pt x="24" y="52"/>
                </a:cubicBezTo>
                <a:cubicBezTo>
                  <a:pt x="24" y="51"/>
                  <a:pt x="26" y="50"/>
                  <a:pt x="26" y="49"/>
                </a:cubicBezTo>
                <a:cubicBezTo>
                  <a:pt x="26" y="49"/>
                  <a:pt x="23" y="48"/>
                  <a:pt x="23" y="48"/>
                </a:cubicBezTo>
                <a:cubicBezTo>
                  <a:pt x="23" y="47"/>
                  <a:pt x="25" y="46"/>
                  <a:pt x="25" y="45"/>
                </a:cubicBezTo>
                <a:cubicBezTo>
                  <a:pt x="25" y="45"/>
                  <a:pt x="23" y="44"/>
                  <a:pt x="23" y="44"/>
                </a:cubicBezTo>
                <a:cubicBezTo>
                  <a:pt x="22" y="44"/>
                  <a:pt x="22" y="45"/>
                  <a:pt x="21" y="46"/>
                </a:cubicBezTo>
                <a:cubicBezTo>
                  <a:pt x="21" y="46"/>
                  <a:pt x="20" y="48"/>
                  <a:pt x="19" y="48"/>
                </a:cubicBezTo>
                <a:cubicBezTo>
                  <a:pt x="19" y="48"/>
                  <a:pt x="18" y="46"/>
                  <a:pt x="17" y="46"/>
                </a:cubicBezTo>
                <a:cubicBezTo>
                  <a:pt x="17" y="47"/>
                  <a:pt x="16" y="48"/>
                  <a:pt x="16" y="49"/>
                </a:cubicBezTo>
                <a:cubicBezTo>
                  <a:pt x="15" y="49"/>
                  <a:pt x="14" y="51"/>
                  <a:pt x="14" y="51"/>
                </a:cubicBezTo>
                <a:cubicBezTo>
                  <a:pt x="14" y="51"/>
                  <a:pt x="12" y="49"/>
                  <a:pt x="12" y="49"/>
                </a:cubicBezTo>
                <a:cubicBezTo>
                  <a:pt x="11" y="50"/>
                  <a:pt x="10" y="51"/>
                  <a:pt x="10" y="51"/>
                </a:cubicBezTo>
                <a:cubicBezTo>
                  <a:pt x="9" y="52"/>
                  <a:pt x="9" y="53"/>
                  <a:pt x="8" y="54"/>
                </a:cubicBezTo>
                <a:cubicBezTo>
                  <a:pt x="7" y="55"/>
                  <a:pt x="6" y="57"/>
                  <a:pt x="5" y="58"/>
                </a:cubicBezTo>
                <a:cubicBezTo>
                  <a:pt x="3" y="57"/>
                  <a:pt x="2" y="56"/>
                  <a:pt x="0" y="55"/>
                </a:cubicBezTo>
                <a:cubicBezTo>
                  <a:pt x="0" y="54"/>
                  <a:pt x="2" y="53"/>
                  <a:pt x="2" y="52"/>
                </a:cubicBezTo>
                <a:cubicBezTo>
                  <a:pt x="2" y="52"/>
                  <a:pt x="0" y="51"/>
                  <a:pt x="0" y="51"/>
                </a:cubicBezTo>
                <a:cubicBezTo>
                  <a:pt x="0" y="50"/>
                  <a:pt x="1" y="49"/>
                  <a:pt x="1" y="49"/>
                </a:cubicBezTo>
                <a:cubicBezTo>
                  <a:pt x="2" y="48"/>
                  <a:pt x="3" y="47"/>
                  <a:pt x="3" y="46"/>
                </a:cubicBezTo>
                <a:cubicBezTo>
                  <a:pt x="3" y="46"/>
                  <a:pt x="1" y="45"/>
                  <a:pt x="1" y="45"/>
                </a:cubicBezTo>
                <a:cubicBezTo>
                  <a:pt x="1" y="44"/>
                  <a:pt x="3" y="43"/>
                  <a:pt x="3" y="42"/>
                </a:cubicBezTo>
                <a:cubicBezTo>
                  <a:pt x="3" y="42"/>
                  <a:pt x="4" y="41"/>
                  <a:pt x="4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8"/>
                  <a:pt x="4" y="36"/>
                  <a:pt x="4" y="36"/>
                </a:cubicBezTo>
                <a:cubicBezTo>
                  <a:pt x="4" y="36"/>
                  <a:pt x="6" y="38"/>
                  <a:pt x="6" y="38"/>
                </a:cubicBezTo>
                <a:cubicBezTo>
                  <a:pt x="6" y="38"/>
                  <a:pt x="8" y="40"/>
                  <a:pt x="8" y="40"/>
                </a:cubicBezTo>
                <a:cubicBezTo>
                  <a:pt x="9" y="39"/>
                  <a:pt x="10" y="38"/>
                  <a:pt x="10" y="37"/>
                </a:cubicBezTo>
                <a:cubicBezTo>
                  <a:pt x="10" y="37"/>
                  <a:pt x="8" y="36"/>
                  <a:pt x="8" y="36"/>
                </a:cubicBezTo>
                <a:cubicBezTo>
                  <a:pt x="8" y="35"/>
                  <a:pt x="10" y="34"/>
                  <a:pt x="9" y="33"/>
                </a:cubicBezTo>
                <a:cubicBezTo>
                  <a:pt x="9" y="33"/>
                  <a:pt x="7" y="32"/>
                  <a:pt x="7" y="32"/>
                </a:cubicBezTo>
                <a:cubicBezTo>
                  <a:pt x="7" y="31"/>
                  <a:pt x="9" y="30"/>
                  <a:pt x="9" y="29"/>
                </a:cubicBezTo>
                <a:cubicBezTo>
                  <a:pt x="9" y="29"/>
                  <a:pt x="7" y="28"/>
                  <a:pt x="7" y="28"/>
                </a:cubicBezTo>
                <a:cubicBezTo>
                  <a:pt x="7" y="27"/>
                  <a:pt x="8" y="26"/>
                  <a:pt x="8" y="26"/>
                </a:cubicBezTo>
                <a:cubicBezTo>
                  <a:pt x="9" y="25"/>
                  <a:pt x="9" y="24"/>
                  <a:pt x="10" y="23"/>
                </a:cubicBezTo>
                <a:cubicBezTo>
                  <a:pt x="10" y="23"/>
                  <a:pt x="12" y="25"/>
                  <a:pt x="12" y="25"/>
                </a:cubicBezTo>
                <a:cubicBezTo>
                  <a:pt x="13" y="26"/>
                  <a:pt x="14" y="26"/>
                  <a:pt x="15" y="27"/>
                </a:cubicBezTo>
                <a:cubicBezTo>
                  <a:pt x="15" y="27"/>
                  <a:pt x="16" y="28"/>
                  <a:pt x="17" y="28"/>
                </a:cubicBezTo>
                <a:cubicBezTo>
                  <a:pt x="17" y="28"/>
                  <a:pt x="18" y="26"/>
                  <a:pt x="19" y="26"/>
                </a:cubicBezTo>
                <a:cubicBezTo>
                  <a:pt x="19" y="26"/>
                  <a:pt x="20" y="24"/>
                  <a:pt x="20" y="24"/>
                </a:cubicBezTo>
                <a:cubicBezTo>
                  <a:pt x="21" y="24"/>
                  <a:pt x="21" y="22"/>
                  <a:pt x="22" y="22"/>
                </a:cubicBezTo>
                <a:cubicBezTo>
                  <a:pt x="22" y="22"/>
                  <a:pt x="24" y="24"/>
                  <a:pt x="24" y="23"/>
                </a:cubicBezTo>
                <a:cubicBezTo>
                  <a:pt x="25" y="23"/>
                  <a:pt x="25" y="22"/>
                  <a:pt x="26" y="21"/>
                </a:cubicBezTo>
                <a:cubicBezTo>
                  <a:pt x="26" y="20"/>
                  <a:pt x="27" y="20"/>
                  <a:pt x="28" y="19"/>
                </a:cubicBezTo>
                <a:cubicBezTo>
                  <a:pt x="28" y="18"/>
                  <a:pt x="29" y="17"/>
                  <a:pt x="29" y="17"/>
                </a:cubicBezTo>
                <a:cubicBezTo>
                  <a:pt x="30" y="16"/>
                  <a:pt x="30" y="15"/>
                  <a:pt x="31" y="14"/>
                </a:cubicBezTo>
                <a:cubicBezTo>
                  <a:pt x="32" y="14"/>
                  <a:pt x="32" y="13"/>
                  <a:pt x="33" y="12"/>
                </a:cubicBezTo>
                <a:cubicBezTo>
                  <a:pt x="33" y="12"/>
                  <a:pt x="35" y="14"/>
                  <a:pt x="35" y="14"/>
                </a:cubicBezTo>
                <a:cubicBezTo>
                  <a:pt x="35" y="15"/>
                  <a:pt x="33" y="16"/>
                  <a:pt x="33" y="16"/>
                </a:cubicBezTo>
                <a:cubicBezTo>
                  <a:pt x="34" y="16"/>
                  <a:pt x="35" y="18"/>
                  <a:pt x="35" y="18"/>
                </a:cubicBezTo>
                <a:cubicBezTo>
                  <a:pt x="36" y="18"/>
                  <a:pt x="37" y="16"/>
                  <a:pt x="37" y="16"/>
                </a:cubicBezTo>
                <a:cubicBezTo>
                  <a:pt x="37" y="16"/>
                  <a:pt x="39" y="13"/>
                  <a:pt x="39" y="13"/>
                </a:cubicBezTo>
                <a:cubicBezTo>
                  <a:pt x="39" y="14"/>
                  <a:pt x="41" y="15"/>
                  <a:pt x="41" y="15"/>
                </a:cubicBezTo>
                <a:cubicBezTo>
                  <a:pt x="41" y="16"/>
                  <a:pt x="40" y="17"/>
                  <a:pt x="39" y="17"/>
                </a:cubicBezTo>
                <a:cubicBezTo>
                  <a:pt x="39" y="18"/>
                  <a:pt x="38" y="19"/>
                  <a:pt x="38" y="20"/>
                </a:cubicBezTo>
                <a:cubicBezTo>
                  <a:pt x="38" y="20"/>
                  <a:pt x="40" y="21"/>
                  <a:pt x="40" y="21"/>
                </a:cubicBezTo>
                <a:cubicBezTo>
                  <a:pt x="40" y="22"/>
                  <a:pt x="42" y="23"/>
                  <a:pt x="42" y="23"/>
                </a:cubicBezTo>
                <a:cubicBezTo>
                  <a:pt x="42" y="23"/>
                  <a:pt x="40" y="25"/>
                  <a:pt x="40" y="25"/>
                </a:cubicBezTo>
                <a:cubicBezTo>
                  <a:pt x="41" y="26"/>
                  <a:pt x="42" y="26"/>
                  <a:pt x="43" y="27"/>
                </a:cubicBezTo>
                <a:cubicBezTo>
                  <a:pt x="43" y="26"/>
                  <a:pt x="44" y="25"/>
                  <a:pt x="44" y="25"/>
                </a:cubicBezTo>
                <a:cubicBezTo>
                  <a:pt x="45" y="24"/>
                  <a:pt x="46" y="23"/>
                  <a:pt x="46" y="22"/>
                </a:cubicBezTo>
                <a:cubicBezTo>
                  <a:pt x="46" y="22"/>
                  <a:pt x="48" y="21"/>
                  <a:pt x="48" y="20"/>
                </a:cubicBezTo>
                <a:cubicBezTo>
                  <a:pt x="48" y="20"/>
                  <a:pt x="46" y="19"/>
                  <a:pt x="46" y="19"/>
                </a:cubicBezTo>
                <a:cubicBezTo>
                  <a:pt x="46" y="18"/>
                  <a:pt x="47" y="16"/>
                  <a:pt x="47" y="16"/>
                </a:cubicBezTo>
                <a:cubicBezTo>
                  <a:pt x="48" y="16"/>
                  <a:pt x="49" y="18"/>
                  <a:pt x="49" y="18"/>
                </a:cubicBezTo>
                <a:cubicBezTo>
                  <a:pt x="50" y="18"/>
                  <a:pt x="51" y="20"/>
                  <a:pt x="52" y="20"/>
                </a:cubicBezTo>
                <a:cubicBezTo>
                  <a:pt x="52" y="20"/>
                  <a:pt x="53" y="18"/>
                  <a:pt x="53" y="17"/>
                </a:cubicBezTo>
                <a:cubicBezTo>
                  <a:pt x="54" y="17"/>
                  <a:pt x="55" y="19"/>
                  <a:pt x="56" y="19"/>
                </a:cubicBezTo>
                <a:cubicBezTo>
                  <a:pt x="56" y="19"/>
                  <a:pt x="57" y="17"/>
                  <a:pt x="57" y="17"/>
                </a:cubicBezTo>
                <a:cubicBezTo>
                  <a:pt x="58" y="17"/>
                  <a:pt x="59" y="15"/>
                  <a:pt x="59" y="15"/>
                </a:cubicBezTo>
                <a:cubicBezTo>
                  <a:pt x="60" y="15"/>
                  <a:pt x="61" y="16"/>
                  <a:pt x="61" y="16"/>
                </a:cubicBezTo>
                <a:cubicBezTo>
                  <a:pt x="62" y="17"/>
                  <a:pt x="63" y="18"/>
                  <a:pt x="64" y="18"/>
                </a:cubicBezTo>
                <a:cubicBezTo>
                  <a:pt x="64" y="19"/>
                  <a:pt x="65" y="19"/>
                  <a:pt x="66" y="20"/>
                </a:cubicBezTo>
                <a:cubicBezTo>
                  <a:pt x="66" y="20"/>
                  <a:pt x="64" y="22"/>
                  <a:pt x="64" y="22"/>
                </a:cubicBezTo>
                <a:cubicBezTo>
                  <a:pt x="64" y="23"/>
                  <a:pt x="66" y="23"/>
                  <a:pt x="66" y="24"/>
                </a:cubicBezTo>
                <a:cubicBezTo>
                  <a:pt x="66" y="23"/>
                  <a:pt x="68" y="22"/>
                  <a:pt x="68" y="22"/>
                </a:cubicBezTo>
                <a:cubicBezTo>
                  <a:pt x="68" y="21"/>
                  <a:pt x="66" y="21"/>
                  <a:pt x="66" y="20"/>
                </a:cubicBezTo>
                <a:cubicBezTo>
                  <a:pt x="66" y="19"/>
                  <a:pt x="68" y="18"/>
                  <a:pt x="67" y="18"/>
                </a:cubicBezTo>
                <a:cubicBezTo>
                  <a:pt x="67" y="17"/>
                  <a:pt x="65" y="16"/>
                  <a:pt x="65" y="16"/>
                </a:cubicBezTo>
                <a:cubicBezTo>
                  <a:pt x="65" y="16"/>
                  <a:pt x="67" y="14"/>
                  <a:pt x="67" y="14"/>
                </a:cubicBezTo>
                <a:cubicBezTo>
                  <a:pt x="67" y="14"/>
                  <a:pt x="69" y="15"/>
                  <a:pt x="69" y="15"/>
                </a:cubicBezTo>
                <a:cubicBezTo>
                  <a:pt x="70" y="16"/>
                  <a:pt x="71" y="17"/>
                  <a:pt x="71" y="17"/>
                </a:cubicBezTo>
                <a:cubicBezTo>
                  <a:pt x="72" y="17"/>
                  <a:pt x="73" y="19"/>
                  <a:pt x="74" y="19"/>
                </a:cubicBezTo>
                <a:cubicBezTo>
                  <a:pt x="74" y="19"/>
                  <a:pt x="75" y="17"/>
                  <a:pt x="75" y="17"/>
                </a:cubicBezTo>
                <a:cubicBezTo>
                  <a:pt x="75" y="16"/>
                  <a:pt x="73" y="15"/>
                  <a:pt x="73" y="15"/>
                </a:cubicBezTo>
                <a:cubicBezTo>
                  <a:pt x="73" y="15"/>
                  <a:pt x="74" y="13"/>
                  <a:pt x="75" y="13"/>
                </a:cubicBezTo>
                <a:cubicBezTo>
                  <a:pt x="75" y="13"/>
                  <a:pt x="77" y="15"/>
                  <a:pt x="77" y="14"/>
                </a:cubicBezTo>
                <a:cubicBezTo>
                  <a:pt x="78" y="14"/>
                  <a:pt x="78" y="12"/>
                  <a:pt x="79" y="12"/>
                </a:cubicBezTo>
                <a:cubicBezTo>
                  <a:pt x="79" y="12"/>
                  <a:pt x="80" y="14"/>
                  <a:pt x="81" y="14"/>
                </a:cubicBezTo>
                <a:cubicBezTo>
                  <a:pt x="82" y="14"/>
                  <a:pt x="82" y="12"/>
                  <a:pt x="83" y="12"/>
                </a:cubicBezTo>
                <a:cubicBezTo>
                  <a:pt x="83" y="12"/>
                  <a:pt x="84" y="13"/>
                  <a:pt x="85" y="13"/>
                </a:cubicBezTo>
                <a:cubicBezTo>
                  <a:pt x="85" y="13"/>
                  <a:pt x="87" y="15"/>
                  <a:pt x="87" y="15"/>
                </a:cubicBezTo>
                <a:cubicBezTo>
                  <a:pt x="87" y="15"/>
                  <a:pt x="86" y="17"/>
                  <a:pt x="85" y="17"/>
                </a:cubicBezTo>
                <a:cubicBezTo>
                  <a:pt x="85" y="17"/>
                  <a:pt x="84" y="16"/>
                  <a:pt x="83" y="16"/>
                </a:cubicBezTo>
                <a:cubicBezTo>
                  <a:pt x="83" y="16"/>
                  <a:pt x="81" y="14"/>
                  <a:pt x="81" y="14"/>
                </a:cubicBezTo>
                <a:cubicBezTo>
                  <a:pt x="80" y="14"/>
                  <a:pt x="80" y="16"/>
                  <a:pt x="79" y="16"/>
                </a:cubicBezTo>
                <a:cubicBezTo>
                  <a:pt x="79" y="17"/>
                  <a:pt x="78" y="18"/>
                  <a:pt x="78" y="18"/>
                </a:cubicBezTo>
                <a:cubicBezTo>
                  <a:pt x="77" y="19"/>
                  <a:pt x="80" y="20"/>
                  <a:pt x="80" y="20"/>
                </a:cubicBezTo>
                <a:cubicBezTo>
                  <a:pt x="80" y="21"/>
                  <a:pt x="78" y="22"/>
                  <a:pt x="78" y="22"/>
                </a:cubicBezTo>
                <a:cubicBezTo>
                  <a:pt x="78" y="23"/>
                  <a:pt x="80" y="23"/>
                  <a:pt x="80" y="24"/>
                </a:cubicBezTo>
                <a:cubicBezTo>
                  <a:pt x="81" y="24"/>
                  <a:pt x="82" y="26"/>
                  <a:pt x="83" y="26"/>
                </a:cubicBezTo>
                <a:cubicBezTo>
                  <a:pt x="83" y="26"/>
                  <a:pt x="84" y="24"/>
                  <a:pt x="84" y="23"/>
                </a:cubicBezTo>
                <a:cubicBezTo>
                  <a:pt x="85" y="23"/>
                  <a:pt x="85" y="22"/>
                  <a:pt x="86" y="21"/>
                </a:cubicBezTo>
                <a:cubicBezTo>
                  <a:pt x="86" y="21"/>
                  <a:pt x="87" y="19"/>
                  <a:pt x="88" y="19"/>
                </a:cubicBezTo>
                <a:cubicBezTo>
                  <a:pt x="88" y="19"/>
                  <a:pt x="89" y="21"/>
                  <a:pt x="90" y="21"/>
                </a:cubicBezTo>
                <a:cubicBezTo>
                  <a:pt x="91" y="20"/>
                  <a:pt x="91" y="19"/>
                  <a:pt x="92" y="18"/>
                </a:cubicBezTo>
                <a:cubicBezTo>
                  <a:pt x="92" y="18"/>
                  <a:pt x="93" y="17"/>
                  <a:pt x="93" y="16"/>
                </a:cubicBezTo>
                <a:cubicBezTo>
                  <a:pt x="94" y="16"/>
                  <a:pt x="95" y="14"/>
                  <a:pt x="95" y="14"/>
                </a:cubicBezTo>
                <a:cubicBezTo>
                  <a:pt x="96" y="14"/>
                  <a:pt x="97" y="16"/>
                  <a:pt x="97" y="16"/>
                </a:cubicBezTo>
                <a:cubicBezTo>
                  <a:pt x="98" y="16"/>
                  <a:pt x="98" y="13"/>
                  <a:pt x="99" y="13"/>
                </a:cubicBezTo>
                <a:cubicBezTo>
                  <a:pt x="99" y="13"/>
                  <a:pt x="101" y="15"/>
                  <a:pt x="101" y="15"/>
                </a:cubicBezTo>
                <a:cubicBezTo>
                  <a:pt x="102" y="16"/>
                  <a:pt x="103" y="16"/>
                  <a:pt x="103" y="17"/>
                </a:cubicBezTo>
                <a:cubicBezTo>
                  <a:pt x="102" y="18"/>
                  <a:pt x="101" y="20"/>
                  <a:pt x="100" y="21"/>
                </a:cubicBezTo>
                <a:cubicBezTo>
                  <a:pt x="100" y="22"/>
                  <a:pt x="98" y="23"/>
                  <a:pt x="98" y="23"/>
                </a:cubicBezTo>
                <a:cubicBezTo>
                  <a:pt x="98" y="24"/>
                  <a:pt x="101" y="25"/>
                  <a:pt x="101" y="25"/>
                </a:cubicBezTo>
                <a:cubicBezTo>
                  <a:pt x="100" y="25"/>
                  <a:pt x="99" y="27"/>
                  <a:pt x="99" y="27"/>
                </a:cubicBezTo>
                <a:cubicBezTo>
                  <a:pt x="98" y="27"/>
                  <a:pt x="97" y="26"/>
                  <a:pt x="97" y="26"/>
                </a:cubicBezTo>
                <a:cubicBezTo>
                  <a:pt x="96" y="26"/>
                  <a:pt x="94" y="24"/>
                  <a:pt x="94" y="24"/>
                </a:cubicBezTo>
                <a:cubicBezTo>
                  <a:pt x="94" y="24"/>
                  <a:pt x="93" y="26"/>
                  <a:pt x="93" y="26"/>
                </a:cubicBezTo>
                <a:cubicBezTo>
                  <a:pt x="93" y="27"/>
                  <a:pt x="95" y="27"/>
                  <a:pt x="95" y="28"/>
                </a:cubicBezTo>
                <a:cubicBezTo>
                  <a:pt x="95" y="29"/>
                  <a:pt x="93" y="30"/>
                  <a:pt x="93" y="30"/>
                </a:cubicBezTo>
                <a:cubicBezTo>
                  <a:pt x="93" y="31"/>
                  <a:pt x="96" y="32"/>
                  <a:pt x="95" y="32"/>
                </a:cubicBezTo>
                <a:cubicBezTo>
                  <a:pt x="95" y="33"/>
                  <a:pt x="94" y="34"/>
                  <a:pt x="94" y="34"/>
                </a:cubicBezTo>
                <a:cubicBezTo>
                  <a:pt x="93" y="35"/>
                  <a:pt x="93" y="36"/>
                  <a:pt x="92" y="36"/>
                </a:cubicBezTo>
                <a:cubicBezTo>
                  <a:pt x="91" y="37"/>
                  <a:pt x="91" y="38"/>
                  <a:pt x="90" y="39"/>
                </a:cubicBezTo>
                <a:cubicBezTo>
                  <a:pt x="91" y="39"/>
                  <a:pt x="92" y="40"/>
                  <a:pt x="93" y="40"/>
                </a:cubicBezTo>
                <a:cubicBezTo>
                  <a:pt x="93" y="40"/>
                  <a:pt x="94" y="38"/>
                  <a:pt x="94" y="38"/>
                </a:cubicBezTo>
                <a:cubicBezTo>
                  <a:pt x="95" y="38"/>
                  <a:pt x="95" y="36"/>
                  <a:pt x="96" y="36"/>
                </a:cubicBezTo>
                <a:cubicBezTo>
                  <a:pt x="96" y="35"/>
                  <a:pt x="97" y="34"/>
                  <a:pt x="98" y="34"/>
                </a:cubicBezTo>
                <a:cubicBezTo>
                  <a:pt x="98" y="33"/>
                  <a:pt x="99" y="32"/>
                  <a:pt x="99" y="31"/>
                </a:cubicBezTo>
                <a:cubicBezTo>
                  <a:pt x="100" y="31"/>
                  <a:pt x="101" y="29"/>
                  <a:pt x="101" y="29"/>
                </a:cubicBezTo>
                <a:cubicBezTo>
                  <a:pt x="101" y="29"/>
                  <a:pt x="103" y="31"/>
                  <a:pt x="103" y="31"/>
                </a:cubicBezTo>
                <a:cubicBezTo>
                  <a:pt x="103" y="30"/>
                  <a:pt x="105" y="29"/>
                  <a:pt x="105" y="29"/>
                </a:cubicBezTo>
                <a:cubicBezTo>
                  <a:pt x="105" y="28"/>
                  <a:pt x="103" y="27"/>
                  <a:pt x="103" y="27"/>
                </a:cubicBezTo>
                <a:cubicBezTo>
                  <a:pt x="103" y="27"/>
                  <a:pt x="101" y="25"/>
                  <a:pt x="101" y="25"/>
                </a:cubicBezTo>
                <a:cubicBezTo>
                  <a:pt x="101" y="24"/>
                  <a:pt x="102" y="24"/>
                  <a:pt x="102" y="23"/>
                </a:cubicBezTo>
                <a:cubicBezTo>
                  <a:pt x="103" y="22"/>
                  <a:pt x="103" y="21"/>
                  <a:pt x="104" y="21"/>
                </a:cubicBezTo>
                <a:cubicBezTo>
                  <a:pt x="104" y="20"/>
                  <a:pt x="105" y="19"/>
                  <a:pt x="106" y="19"/>
                </a:cubicBezTo>
                <a:cubicBezTo>
                  <a:pt x="106" y="18"/>
                  <a:pt x="107" y="20"/>
                  <a:pt x="108" y="20"/>
                </a:cubicBezTo>
                <a:cubicBezTo>
                  <a:pt x="108" y="20"/>
                  <a:pt x="110" y="18"/>
                  <a:pt x="110" y="18"/>
                </a:cubicBezTo>
                <a:cubicBezTo>
                  <a:pt x="110" y="17"/>
                  <a:pt x="111" y="16"/>
                  <a:pt x="111" y="16"/>
                </a:cubicBezTo>
                <a:cubicBezTo>
                  <a:pt x="111" y="16"/>
                  <a:pt x="109" y="14"/>
                  <a:pt x="109" y="14"/>
                </a:cubicBezTo>
                <a:cubicBezTo>
                  <a:pt x="109" y="14"/>
                  <a:pt x="107" y="16"/>
                  <a:pt x="107" y="16"/>
                </a:cubicBezTo>
                <a:cubicBezTo>
                  <a:pt x="107" y="16"/>
                  <a:pt x="105" y="15"/>
                  <a:pt x="105" y="15"/>
                </a:cubicBezTo>
                <a:cubicBezTo>
                  <a:pt x="105" y="14"/>
                  <a:pt x="107" y="13"/>
                  <a:pt x="107" y="12"/>
                </a:cubicBezTo>
                <a:cubicBezTo>
                  <a:pt x="107" y="12"/>
                  <a:pt x="108" y="11"/>
                  <a:pt x="109" y="10"/>
                </a:cubicBezTo>
                <a:cubicBezTo>
                  <a:pt x="109" y="10"/>
                  <a:pt x="106" y="9"/>
                  <a:pt x="106" y="8"/>
                </a:cubicBezTo>
                <a:cubicBezTo>
                  <a:pt x="106" y="8"/>
                  <a:pt x="108" y="7"/>
                  <a:pt x="108" y="6"/>
                </a:cubicBezTo>
                <a:cubicBezTo>
                  <a:pt x="108" y="5"/>
                  <a:pt x="109" y="5"/>
                  <a:pt x="110" y="4"/>
                </a:cubicBezTo>
                <a:cubicBezTo>
                  <a:pt x="110" y="4"/>
                  <a:pt x="107" y="2"/>
                  <a:pt x="107" y="2"/>
                </a:cubicBezTo>
                <a:cubicBezTo>
                  <a:pt x="108" y="2"/>
                  <a:pt x="109" y="0"/>
                  <a:pt x="109" y="0"/>
                </a:cubicBezTo>
                <a:cubicBezTo>
                  <a:pt x="109" y="0"/>
                  <a:pt x="111" y="2"/>
                  <a:pt x="111" y="2"/>
                </a:cubicBezTo>
                <a:cubicBezTo>
                  <a:pt x="111" y="2"/>
                  <a:pt x="110" y="4"/>
                  <a:pt x="110" y="4"/>
                </a:cubicBezTo>
                <a:cubicBezTo>
                  <a:pt x="110" y="5"/>
                  <a:pt x="111" y="5"/>
                  <a:pt x="112" y="6"/>
                </a:cubicBezTo>
                <a:cubicBezTo>
                  <a:pt x="112" y="6"/>
                  <a:pt x="114" y="7"/>
                  <a:pt x="114" y="7"/>
                </a:cubicBezTo>
                <a:cubicBezTo>
                  <a:pt x="114" y="8"/>
                  <a:pt x="113" y="9"/>
                  <a:pt x="112" y="10"/>
                </a:cubicBezTo>
                <a:cubicBezTo>
                  <a:pt x="113" y="10"/>
                  <a:pt x="114" y="11"/>
                  <a:pt x="115" y="11"/>
                </a:cubicBezTo>
                <a:cubicBezTo>
                  <a:pt x="115" y="11"/>
                  <a:pt x="116" y="9"/>
                  <a:pt x="116" y="9"/>
                </a:cubicBezTo>
                <a:cubicBezTo>
                  <a:pt x="116" y="9"/>
                  <a:pt x="114" y="8"/>
                  <a:pt x="114" y="7"/>
                </a:cubicBezTo>
                <a:cubicBezTo>
                  <a:pt x="114" y="7"/>
                  <a:pt x="115" y="6"/>
                  <a:pt x="116" y="5"/>
                </a:cubicBezTo>
                <a:cubicBezTo>
                  <a:pt x="116" y="5"/>
                  <a:pt x="117" y="3"/>
                  <a:pt x="118" y="3"/>
                </a:cubicBezTo>
                <a:cubicBezTo>
                  <a:pt x="118" y="3"/>
                  <a:pt x="120" y="4"/>
                  <a:pt x="120" y="5"/>
                </a:cubicBezTo>
                <a:cubicBezTo>
                  <a:pt x="120" y="5"/>
                  <a:pt x="118" y="6"/>
                  <a:pt x="118" y="7"/>
                </a:cubicBezTo>
                <a:cubicBezTo>
                  <a:pt x="118" y="8"/>
                  <a:pt x="120" y="8"/>
                  <a:pt x="120" y="9"/>
                </a:cubicBezTo>
                <a:cubicBezTo>
                  <a:pt x="119" y="10"/>
                  <a:pt x="118" y="11"/>
                  <a:pt x="117" y="13"/>
                </a:cubicBezTo>
                <a:cubicBezTo>
                  <a:pt x="116" y="14"/>
                  <a:pt x="115" y="16"/>
                  <a:pt x="114" y="17"/>
                </a:cubicBezTo>
                <a:cubicBezTo>
                  <a:pt x="115" y="19"/>
                  <a:pt x="116" y="20"/>
                  <a:pt x="118" y="21"/>
                </a:cubicBezTo>
                <a:cubicBezTo>
                  <a:pt x="119" y="21"/>
                  <a:pt x="119" y="22"/>
                  <a:pt x="120" y="23"/>
                </a:cubicBezTo>
                <a:cubicBezTo>
                  <a:pt x="121" y="22"/>
                  <a:pt x="121" y="20"/>
                  <a:pt x="122" y="20"/>
                </a:cubicBezTo>
                <a:cubicBezTo>
                  <a:pt x="122" y="20"/>
                  <a:pt x="124" y="22"/>
                  <a:pt x="124" y="22"/>
                </a:cubicBezTo>
                <a:cubicBezTo>
                  <a:pt x="124" y="22"/>
                  <a:pt x="126" y="24"/>
                  <a:pt x="126" y="24"/>
                </a:cubicBezTo>
                <a:cubicBezTo>
                  <a:pt x="127" y="24"/>
                  <a:pt x="128" y="22"/>
                  <a:pt x="128" y="22"/>
                </a:cubicBezTo>
                <a:cubicBezTo>
                  <a:pt x="129" y="21"/>
                  <a:pt x="130" y="20"/>
                  <a:pt x="130" y="19"/>
                </a:cubicBezTo>
                <a:cubicBezTo>
                  <a:pt x="130" y="19"/>
                  <a:pt x="128" y="18"/>
                  <a:pt x="128" y="18"/>
                </a:cubicBezTo>
                <a:cubicBezTo>
                  <a:pt x="128" y="17"/>
                  <a:pt x="129" y="16"/>
                  <a:pt x="129" y="15"/>
                </a:cubicBezTo>
                <a:cubicBezTo>
                  <a:pt x="129" y="15"/>
                  <a:pt x="131" y="17"/>
                  <a:pt x="131" y="17"/>
                </a:cubicBezTo>
                <a:cubicBezTo>
                  <a:pt x="132" y="17"/>
                  <a:pt x="133" y="15"/>
                  <a:pt x="133" y="15"/>
                </a:cubicBezTo>
                <a:cubicBezTo>
                  <a:pt x="134" y="14"/>
                  <a:pt x="134" y="13"/>
                  <a:pt x="135" y="13"/>
                </a:cubicBezTo>
                <a:cubicBezTo>
                  <a:pt x="135" y="13"/>
                  <a:pt x="137" y="14"/>
                  <a:pt x="137" y="14"/>
                </a:cubicBezTo>
                <a:cubicBezTo>
                  <a:pt x="137" y="15"/>
                  <a:pt x="135" y="16"/>
                  <a:pt x="135" y="17"/>
                </a:cubicBezTo>
                <a:cubicBezTo>
                  <a:pt x="136" y="17"/>
                  <a:pt x="137" y="18"/>
                  <a:pt x="138" y="18"/>
                </a:cubicBezTo>
                <a:cubicBezTo>
                  <a:pt x="138" y="19"/>
                  <a:pt x="139" y="20"/>
                  <a:pt x="140" y="20"/>
                </a:cubicBezTo>
                <a:cubicBezTo>
                  <a:pt x="140" y="20"/>
                  <a:pt x="142" y="22"/>
                  <a:pt x="142" y="22"/>
                </a:cubicBezTo>
                <a:cubicBezTo>
                  <a:pt x="142" y="22"/>
                  <a:pt x="144" y="20"/>
                  <a:pt x="144" y="19"/>
                </a:cubicBezTo>
                <a:cubicBezTo>
                  <a:pt x="144" y="19"/>
                  <a:pt x="146" y="17"/>
                  <a:pt x="146" y="17"/>
                </a:cubicBezTo>
                <a:cubicBezTo>
                  <a:pt x="146" y="17"/>
                  <a:pt x="148" y="18"/>
                  <a:pt x="148" y="19"/>
                </a:cubicBezTo>
                <a:cubicBezTo>
                  <a:pt x="148" y="19"/>
                  <a:pt x="146" y="21"/>
                  <a:pt x="146" y="21"/>
                </a:cubicBezTo>
                <a:cubicBezTo>
                  <a:pt x="146" y="22"/>
                  <a:pt x="145" y="23"/>
                  <a:pt x="144" y="23"/>
                </a:cubicBezTo>
                <a:cubicBezTo>
                  <a:pt x="144" y="24"/>
                  <a:pt x="143" y="25"/>
                  <a:pt x="143" y="26"/>
                </a:cubicBezTo>
                <a:cubicBezTo>
                  <a:pt x="143" y="26"/>
                  <a:pt x="145" y="27"/>
                  <a:pt x="145" y="27"/>
                </a:cubicBezTo>
                <a:cubicBezTo>
                  <a:pt x="145" y="28"/>
                  <a:pt x="143" y="29"/>
                  <a:pt x="143" y="29"/>
                </a:cubicBezTo>
                <a:cubicBezTo>
                  <a:pt x="143" y="30"/>
                  <a:pt x="145" y="31"/>
                  <a:pt x="145" y="31"/>
                </a:cubicBezTo>
                <a:cubicBezTo>
                  <a:pt x="146" y="31"/>
                  <a:pt x="147" y="29"/>
                  <a:pt x="147" y="29"/>
                </a:cubicBezTo>
                <a:cubicBezTo>
                  <a:pt x="148" y="29"/>
                  <a:pt x="149" y="31"/>
                  <a:pt x="149" y="31"/>
                </a:cubicBezTo>
                <a:cubicBezTo>
                  <a:pt x="150" y="30"/>
                  <a:pt x="150" y="29"/>
                  <a:pt x="151" y="28"/>
                </a:cubicBezTo>
                <a:cubicBezTo>
                  <a:pt x="151" y="28"/>
                  <a:pt x="153" y="27"/>
                  <a:pt x="153" y="26"/>
                </a:cubicBezTo>
                <a:cubicBezTo>
                  <a:pt x="153" y="26"/>
                  <a:pt x="151" y="25"/>
                  <a:pt x="151" y="24"/>
                </a:cubicBezTo>
                <a:cubicBezTo>
                  <a:pt x="150" y="24"/>
                  <a:pt x="152" y="23"/>
                  <a:pt x="152" y="22"/>
                </a:cubicBezTo>
                <a:cubicBezTo>
                  <a:pt x="152" y="22"/>
                  <a:pt x="153" y="21"/>
                  <a:pt x="154" y="20"/>
                </a:cubicBezTo>
                <a:cubicBezTo>
                  <a:pt x="154" y="20"/>
                  <a:pt x="156" y="18"/>
                  <a:pt x="156" y="18"/>
                </a:cubicBezTo>
                <a:cubicBezTo>
                  <a:pt x="156" y="18"/>
                  <a:pt x="153" y="16"/>
                  <a:pt x="153" y="16"/>
                </a:cubicBezTo>
                <a:cubicBezTo>
                  <a:pt x="154" y="15"/>
                  <a:pt x="155" y="15"/>
                  <a:pt x="155" y="14"/>
                </a:cubicBezTo>
                <a:cubicBezTo>
                  <a:pt x="156" y="13"/>
                  <a:pt x="156" y="12"/>
                  <a:pt x="157" y="12"/>
                </a:cubicBezTo>
                <a:cubicBezTo>
                  <a:pt x="157" y="11"/>
                  <a:pt x="159" y="13"/>
                  <a:pt x="159" y="13"/>
                </a:cubicBezTo>
                <a:cubicBezTo>
                  <a:pt x="160" y="13"/>
                  <a:pt x="160" y="11"/>
                  <a:pt x="161" y="11"/>
                </a:cubicBezTo>
                <a:cubicBezTo>
                  <a:pt x="161" y="11"/>
                  <a:pt x="162" y="13"/>
                  <a:pt x="163" y="13"/>
                </a:cubicBezTo>
                <a:cubicBezTo>
                  <a:pt x="164" y="13"/>
                  <a:pt x="164" y="11"/>
                  <a:pt x="165" y="11"/>
                </a:cubicBezTo>
                <a:cubicBezTo>
                  <a:pt x="165" y="11"/>
                  <a:pt x="166" y="12"/>
                  <a:pt x="167" y="12"/>
                </a:cubicBezTo>
                <a:cubicBezTo>
                  <a:pt x="168" y="11"/>
                  <a:pt x="169" y="9"/>
                  <a:pt x="170" y="8"/>
                </a:cubicBezTo>
                <a:cubicBezTo>
                  <a:pt x="171" y="8"/>
                  <a:pt x="172" y="9"/>
                  <a:pt x="173" y="10"/>
                </a:cubicBezTo>
                <a:cubicBezTo>
                  <a:pt x="173" y="10"/>
                  <a:pt x="171" y="11"/>
                  <a:pt x="171" y="12"/>
                </a:cubicBezTo>
                <a:cubicBezTo>
                  <a:pt x="170" y="12"/>
                  <a:pt x="169" y="13"/>
                  <a:pt x="169" y="14"/>
                </a:cubicBezTo>
                <a:cubicBezTo>
                  <a:pt x="169" y="15"/>
                  <a:pt x="167" y="16"/>
                  <a:pt x="167" y="16"/>
                </a:cubicBezTo>
                <a:cubicBezTo>
                  <a:pt x="168" y="17"/>
                  <a:pt x="170" y="17"/>
                  <a:pt x="170" y="18"/>
                </a:cubicBezTo>
                <a:cubicBezTo>
                  <a:pt x="170" y="18"/>
                  <a:pt x="168" y="20"/>
                  <a:pt x="168" y="20"/>
                </a:cubicBezTo>
                <a:cubicBezTo>
                  <a:pt x="168" y="20"/>
                  <a:pt x="170" y="22"/>
                  <a:pt x="170" y="22"/>
                </a:cubicBezTo>
                <a:cubicBezTo>
                  <a:pt x="171" y="22"/>
                  <a:pt x="171" y="20"/>
                  <a:pt x="172" y="20"/>
                </a:cubicBezTo>
                <a:cubicBezTo>
                  <a:pt x="173" y="20"/>
                  <a:pt x="173" y="21"/>
                  <a:pt x="174" y="21"/>
                </a:cubicBezTo>
                <a:cubicBezTo>
                  <a:pt x="174" y="21"/>
                  <a:pt x="176" y="20"/>
                  <a:pt x="176" y="19"/>
                </a:cubicBezTo>
                <a:cubicBezTo>
                  <a:pt x="176" y="19"/>
                  <a:pt x="174" y="18"/>
                  <a:pt x="174" y="17"/>
                </a:cubicBezTo>
                <a:cubicBezTo>
                  <a:pt x="174" y="17"/>
                  <a:pt x="175" y="16"/>
                  <a:pt x="175" y="15"/>
                </a:cubicBezTo>
                <a:cubicBezTo>
                  <a:pt x="176" y="14"/>
                  <a:pt x="176" y="14"/>
                  <a:pt x="177" y="13"/>
                </a:cubicBezTo>
                <a:cubicBezTo>
                  <a:pt x="178" y="12"/>
                  <a:pt x="178" y="11"/>
                  <a:pt x="179" y="11"/>
                </a:cubicBezTo>
                <a:cubicBezTo>
                  <a:pt x="179" y="10"/>
                  <a:pt x="180" y="9"/>
                  <a:pt x="180" y="8"/>
                </a:cubicBezTo>
                <a:cubicBezTo>
                  <a:pt x="181" y="8"/>
                  <a:pt x="182" y="6"/>
                  <a:pt x="182" y="6"/>
                </a:cubicBezTo>
                <a:cubicBezTo>
                  <a:pt x="182" y="6"/>
                  <a:pt x="184" y="8"/>
                  <a:pt x="184" y="8"/>
                </a:cubicBezTo>
                <a:cubicBezTo>
                  <a:pt x="184" y="8"/>
                  <a:pt x="183" y="10"/>
                  <a:pt x="183" y="10"/>
                </a:cubicBezTo>
                <a:cubicBezTo>
                  <a:pt x="183" y="10"/>
                  <a:pt x="181" y="12"/>
                  <a:pt x="181" y="12"/>
                </a:cubicBezTo>
                <a:cubicBezTo>
                  <a:pt x="182" y="13"/>
                  <a:pt x="183" y="14"/>
                  <a:pt x="183" y="14"/>
                </a:cubicBezTo>
                <a:cubicBezTo>
                  <a:pt x="184" y="14"/>
                  <a:pt x="185" y="12"/>
                  <a:pt x="185" y="12"/>
                </a:cubicBezTo>
                <a:cubicBezTo>
                  <a:pt x="186" y="12"/>
                  <a:pt x="187" y="13"/>
                  <a:pt x="187" y="14"/>
                </a:cubicBezTo>
                <a:cubicBezTo>
                  <a:pt x="188" y="14"/>
                  <a:pt x="189" y="15"/>
                  <a:pt x="189" y="15"/>
                </a:cubicBezTo>
                <a:cubicBezTo>
                  <a:pt x="190" y="15"/>
                  <a:pt x="190" y="13"/>
                  <a:pt x="191" y="13"/>
                </a:cubicBezTo>
                <a:cubicBezTo>
                  <a:pt x="192" y="13"/>
                  <a:pt x="193" y="15"/>
                  <a:pt x="193" y="15"/>
                </a:cubicBezTo>
                <a:cubicBezTo>
                  <a:pt x="194" y="15"/>
                  <a:pt x="195" y="12"/>
                  <a:pt x="195" y="13"/>
                </a:cubicBezTo>
                <a:cubicBezTo>
                  <a:pt x="196" y="13"/>
                  <a:pt x="197" y="14"/>
                  <a:pt x="197" y="14"/>
                </a:cubicBezTo>
                <a:cubicBezTo>
                  <a:pt x="198" y="15"/>
                  <a:pt x="199" y="15"/>
                  <a:pt x="199" y="16"/>
                </a:cubicBezTo>
                <a:cubicBezTo>
                  <a:pt x="200" y="16"/>
                  <a:pt x="201" y="18"/>
                  <a:pt x="202" y="18"/>
                </a:cubicBezTo>
                <a:cubicBezTo>
                  <a:pt x="202" y="18"/>
                  <a:pt x="203" y="15"/>
                  <a:pt x="203" y="15"/>
                </a:cubicBezTo>
                <a:cubicBezTo>
                  <a:pt x="204" y="16"/>
                  <a:pt x="206" y="17"/>
                  <a:pt x="206" y="17"/>
                </a:cubicBezTo>
                <a:cubicBezTo>
                  <a:pt x="206" y="18"/>
                  <a:pt x="204" y="19"/>
                  <a:pt x="204" y="19"/>
                </a:cubicBezTo>
                <a:cubicBezTo>
                  <a:pt x="204" y="20"/>
                  <a:pt x="206" y="21"/>
                  <a:pt x="206" y="21"/>
                </a:cubicBezTo>
                <a:cubicBezTo>
                  <a:pt x="206" y="22"/>
                  <a:pt x="205" y="23"/>
                  <a:pt x="204" y="23"/>
                </a:cubicBezTo>
                <a:cubicBezTo>
                  <a:pt x="204" y="24"/>
                  <a:pt x="203" y="25"/>
                  <a:pt x="203" y="26"/>
                </a:cubicBezTo>
                <a:cubicBezTo>
                  <a:pt x="203" y="26"/>
                  <a:pt x="205" y="27"/>
                  <a:pt x="205" y="27"/>
                </a:cubicBezTo>
                <a:cubicBezTo>
                  <a:pt x="206" y="26"/>
                  <a:pt x="207" y="24"/>
                  <a:pt x="208" y="23"/>
                </a:cubicBezTo>
                <a:cubicBezTo>
                  <a:pt x="209" y="22"/>
                  <a:pt x="210" y="21"/>
                  <a:pt x="210" y="21"/>
                </a:cubicBezTo>
                <a:cubicBezTo>
                  <a:pt x="210" y="20"/>
                  <a:pt x="208" y="19"/>
                  <a:pt x="208" y="19"/>
                </a:cubicBezTo>
                <a:cubicBezTo>
                  <a:pt x="208" y="18"/>
                  <a:pt x="209" y="17"/>
                  <a:pt x="210" y="17"/>
                </a:cubicBezTo>
                <a:cubicBezTo>
                  <a:pt x="210" y="16"/>
                  <a:pt x="211" y="14"/>
                  <a:pt x="211" y="14"/>
                </a:cubicBezTo>
                <a:cubicBezTo>
                  <a:pt x="212" y="14"/>
                  <a:pt x="213" y="16"/>
                  <a:pt x="214" y="16"/>
                </a:cubicBezTo>
                <a:cubicBezTo>
                  <a:pt x="212" y="18"/>
                  <a:pt x="211" y="19"/>
                  <a:pt x="210" y="21"/>
                </a:cubicBezTo>
                <a:cubicBezTo>
                  <a:pt x="210" y="21"/>
                  <a:pt x="212" y="22"/>
                  <a:pt x="212" y="22"/>
                </a:cubicBezTo>
                <a:cubicBezTo>
                  <a:pt x="212" y="23"/>
                  <a:pt x="211" y="24"/>
                  <a:pt x="211" y="24"/>
                </a:cubicBezTo>
                <a:cubicBezTo>
                  <a:pt x="210" y="25"/>
                  <a:pt x="209" y="26"/>
                  <a:pt x="209" y="27"/>
                </a:cubicBezTo>
                <a:cubicBezTo>
                  <a:pt x="208" y="27"/>
                  <a:pt x="207" y="28"/>
                  <a:pt x="207" y="29"/>
                </a:cubicBezTo>
                <a:cubicBezTo>
                  <a:pt x="207" y="29"/>
                  <a:pt x="209" y="30"/>
                  <a:pt x="209" y="31"/>
                </a:cubicBezTo>
                <a:cubicBezTo>
                  <a:pt x="210" y="30"/>
                  <a:pt x="211" y="29"/>
                  <a:pt x="211" y="28"/>
                </a:cubicBezTo>
                <a:cubicBezTo>
                  <a:pt x="212" y="28"/>
                  <a:pt x="213" y="27"/>
                  <a:pt x="213" y="26"/>
                </a:cubicBezTo>
                <a:cubicBezTo>
                  <a:pt x="213" y="26"/>
                  <a:pt x="215" y="24"/>
                  <a:pt x="215" y="24"/>
                </a:cubicBezTo>
                <a:cubicBezTo>
                  <a:pt x="215" y="24"/>
                  <a:pt x="212" y="22"/>
                  <a:pt x="212" y="22"/>
                </a:cubicBezTo>
                <a:cubicBezTo>
                  <a:pt x="213" y="22"/>
                  <a:pt x="214" y="20"/>
                  <a:pt x="214" y="20"/>
                </a:cubicBezTo>
                <a:cubicBezTo>
                  <a:pt x="214" y="20"/>
                  <a:pt x="216" y="21"/>
                  <a:pt x="216" y="22"/>
                </a:cubicBezTo>
                <a:cubicBezTo>
                  <a:pt x="217" y="22"/>
                  <a:pt x="218" y="23"/>
                  <a:pt x="218" y="23"/>
                </a:cubicBezTo>
                <a:cubicBezTo>
                  <a:pt x="219" y="23"/>
                  <a:pt x="220" y="21"/>
                  <a:pt x="220" y="21"/>
                </a:cubicBezTo>
                <a:cubicBezTo>
                  <a:pt x="220" y="21"/>
                  <a:pt x="222" y="19"/>
                  <a:pt x="222" y="19"/>
                </a:cubicBezTo>
                <a:cubicBezTo>
                  <a:pt x="222" y="19"/>
                  <a:pt x="224" y="21"/>
                  <a:pt x="224" y="21"/>
                </a:cubicBezTo>
                <a:cubicBezTo>
                  <a:pt x="224" y="20"/>
                  <a:pt x="226" y="19"/>
                  <a:pt x="226" y="18"/>
                </a:cubicBezTo>
                <a:cubicBezTo>
                  <a:pt x="226" y="18"/>
                  <a:pt x="224" y="17"/>
                  <a:pt x="224" y="17"/>
                </a:cubicBezTo>
                <a:cubicBezTo>
                  <a:pt x="224" y="16"/>
                  <a:pt x="225" y="15"/>
                  <a:pt x="225" y="14"/>
                </a:cubicBezTo>
                <a:cubicBezTo>
                  <a:pt x="226" y="14"/>
                  <a:pt x="227" y="12"/>
                  <a:pt x="227" y="12"/>
                </a:cubicBezTo>
                <a:cubicBezTo>
                  <a:pt x="227" y="12"/>
                  <a:pt x="229" y="14"/>
                  <a:pt x="229" y="14"/>
                </a:cubicBezTo>
                <a:cubicBezTo>
                  <a:pt x="230" y="14"/>
                  <a:pt x="231" y="15"/>
                  <a:pt x="231" y="16"/>
                </a:cubicBezTo>
                <a:cubicBezTo>
                  <a:pt x="232" y="16"/>
                  <a:pt x="233" y="17"/>
                  <a:pt x="234" y="17"/>
                </a:cubicBezTo>
                <a:cubicBezTo>
                  <a:pt x="234" y="17"/>
                  <a:pt x="235" y="15"/>
                  <a:pt x="235" y="15"/>
                </a:cubicBezTo>
                <a:cubicBezTo>
                  <a:pt x="236" y="15"/>
                  <a:pt x="237" y="16"/>
                  <a:pt x="238" y="17"/>
                </a:cubicBezTo>
                <a:cubicBezTo>
                  <a:pt x="238" y="17"/>
                  <a:pt x="240" y="19"/>
                  <a:pt x="240" y="19"/>
                </a:cubicBezTo>
                <a:cubicBezTo>
                  <a:pt x="240" y="18"/>
                  <a:pt x="241" y="17"/>
                  <a:pt x="242" y="16"/>
                </a:cubicBezTo>
                <a:cubicBezTo>
                  <a:pt x="242" y="16"/>
                  <a:pt x="243" y="14"/>
                  <a:pt x="243" y="14"/>
                </a:cubicBezTo>
                <a:cubicBezTo>
                  <a:pt x="243" y="14"/>
                  <a:pt x="241" y="12"/>
                  <a:pt x="241" y="12"/>
                </a:cubicBezTo>
                <a:cubicBezTo>
                  <a:pt x="241" y="12"/>
                  <a:pt x="242" y="10"/>
                  <a:pt x="243" y="10"/>
                </a:cubicBezTo>
                <a:cubicBezTo>
                  <a:pt x="243" y="10"/>
                  <a:pt x="245" y="12"/>
                  <a:pt x="245" y="12"/>
                </a:cubicBezTo>
                <a:cubicBezTo>
                  <a:pt x="245" y="12"/>
                  <a:pt x="247" y="13"/>
                  <a:pt x="247" y="14"/>
                </a:cubicBezTo>
                <a:cubicBezTo>
                  <a:pt x="247" y="14"/>
                  <a:pt x="246" y="15"/>
                  <a:pt x="246" y="16"/>
                </a:cubicBezTo>
                <a:cubicBezTo>
                  <a:pt x="245" y="16"/>
                  <a:pt x="244" y="17"/>
                  <a:pt x="244" y="18"/>
                </a:cubicBezTo>
                <a:cubicBezTo>
                  <a:pt x="244" y="18"/>
                  <a:pt x="246" y="19"/>
                  <a:pt x="246" y="20"/>
                </a:cubicBezTo>
                <a:cubicBezTo>
                  <a:pt x="247" y="19"/>
                  <a:pt x="247" y="18"/>
                  <a:pt x="248" y="17"/>
                </a:cubicBezTo>
                <a:cubicBezTo>
                  <a:pt x="248" y="17"/>
                  <a:pt x="249" y="15"/>
                  <a:pt x="249" y="15"/>
                </a:cubicBezTo>
                <a:cubicBezTo>
                  <a:pt x="250" y="15"/>
                  <a:pt x="252" y="17"/>
                  <a:pt x="252" y="17"/>
                </a:cubicBezTo>
                <a:cubicBezTo>
                  <a:pt x="252" y="17"/>
                  <a:pt x="253" y="15"/>
                  <a:pt x="253" y="15"/>
                </a:cubicBezTo>
                <a:cubicBezTo>
                  <a:pt x="253" y="14"/>
                  <a:pt x="251" y="14"/>
                  <a:pt x="251" y="13"/>
                </a:cubicBezTo>
                <a:cubicBezTo>
                  <a:pt x="251" y="12"/>
                  <a:pt x="253" y="11"/>
                  <a:pt x="253" y="11"/>
                </a:cubicBezTo>
                <a:cubicBezTo>
                  <a:pt x="253" y="10"/>
                  <a:pt x="254" y="9"/>
                  <a:pt x="255" y="9"/>
                </a:cubicBezTo>
                <a:cubicBezTo>
                  <a:pt x="255" y="8"/>
                  <a:pt x="256" y="10"/>
                  <a:pt x="257" y="10"/>
                </a:cubicBezTo>
                <a:cubicBezTo>
                  <a:pt x="258" y="10"/>
                  <a:pt x="258" y="8"/>
                  <a:pt x="258" y="8"/>
                </a:cubicBezTo>
                <a:cubicBezTo>
                  <a:pt x="259" y="8"/>
                  <a:pt x="260" y="10"/>
                  <a:pt x="261" y="10"/>
                </a:cubicBezTo>
                <a:cubicBezTo>
                  <a:pt x="261" y="10"/>
                  <a:pt x="259" y="11"/>
                  <a:pt x="259" y="12"/>
                </a:cubicBezTo>
                <a:cubicBezTo>
                  <a:pt x="259" y="12"/>
                  <a:pt x="261" y="13"/>
                  <a:pt x="261" y="14"/>
                </a:cubicBezTo>
                <a:cubicBezTo>
                  <a:pt x="261" y="14"/>
                  <a:pt x="260" y="15"/>
                  <a:pt x="260" y="16"/>
                </a:cubicBezTo>
                <a:cubicBezTo>
                  <a:pt x="259" y="17"/>
                  <a:pt x="258" y="18"/>
                  <a:pt x="258" y="18"/>
                </a:cubicBezTo>
                <a:cubicBezTo>
                  <a:pt x="258" y="18"/>
                  <a:pt x="256" y="16"/>
                  <a:pt x="256" y="16"/>
                </a:cubicBezTo>
                <a:cubicBezTo>
                  <a:pt x="255" y="16"/>
                  <a:pt x="255" y="19"/>
                  <a:pt x="254" y="19"/>
                </a:cubicBezTo>
                <a:cubicBezTo>
                  <a:pt x="253" y="19"/>
                  <a:pt x="252" y="17"/>
                  <a:pt x="252" y="17"/>
                </a:cubicBezTo>
                <a:cubicBezTo>
                  <a:pt x="251" y="17"/>
                  <a:pt x="251" y="19"/>
                  <a:pt x="250" y="19"/>
                </a:cubicBezTo>
                <a:cubicBezTo>
                  <a:pt x="251" y="20"/>
                  <a:pt x="253" y="21"/>
                  <a:pt x="254" y="23"/>
                </a:cubicBezTo>
                <a:cubicBezTo>
                  <a:pt x="255" y="23"/>
                  <a:pt x="256" y="24"/>
                  <a:pt x="257" y="24"/>
                </a:cubicBezTo>
                <a:cubicBezTo>
                  <a:pt x="257" y="24"/>
                  <a:pt x="258" y="22"/>
                  <a:pt x="258" y="22"/>
                </a:cubicBezTo>
                <a:cubicBezTo>
                  <a:pt x="259" y="22"/>
                  <a:pt x="260" y="24"/>
                  <a:pt x="261" y="24"/>
                </a:cubicBezTo>
                <a:cubicBezTo>
                  <a:pt x="261" y="24"/>
                  <a:pt x="263" y="26"/>
                  <a:pt x="263" y="25"/>
                </a:cubicBezTo>
                <a:cubicBezTo>
                  <a:pt x="263" y="25"/>
                  <a:pt x="265" y="23"/>
                  <a:pt x="265" y="23"/>
                </a:cubicBezTo>
                <a:cubicBezTo>
                  <a:pt x="264" y="23"/>
                  <a:pt x="262" y="22"/>
                  <a:pt x="262" y="22"/>
                </a:cubicBezTo>
                <a:cubicBezTo>
                  <a:pt x="262" y="21"/>
                  <a:pt x="264" y="20"/>
                  <a:pt x="264" y="19"/>
                </a:cubicBezTo>
                <a:cubicBezTo>
                  <a:pt x="264" y="19"/>
                  <a:pt x="265" y="18"/>
                  <a:pt x="266" y="17"/>
                </a:cubicBezTo>
                <a:cubicBezTo>
                  <a:pt x="266" y="16"/>
                  <a:pt x="267" y="15"/>
                  <a:pt x="267" y="15"/>
                </a:cubicBezTo>
                <a:cubicBezTo>
                  <a:pt x="268" y="15"/>
                  <a:pt x="269" y="17"/>
                  <a:pt x="270" y="17"/>
                </a:cubicBezTo>
                <a:cubicBezTo>
                  <a:pt x="270" y="16"/>
                  <a:pt x="271" y="14"/>
                  <a:pt x="271" y="14"/>
                </a:cubicBezTo>
                <a:cubicBezTo>
                  <a:pt x="272" y="14"/>
                  <a:pt x="273" y="16"/>
                  <a:pt x="274" y="16"/>
                </a:cubicBezTo>
                <a:cubicBezTo>
                  <a:pt x="274" y="16"/>
                  <a:pt x="275" y="14"/>
                  <a:pt x="275" y="14"/>
                </a:cubicBezTo>
                <a:cubicBezTo>
                  <a:pt x="275" y="14"/>
                  <a:pt x="273" y="12"/>
                  <a:pt x="273" y="12"/>
                </a:cubicBezTo>
                <a:cubicBezTo>
                  <a:pt x="273" y="12"/>
                  <a:pt x="274" y="10"/>
                  <a:pt x="275" y="10"/>
                </a:cubicBezTo>
                <a:cubicBezTo>
                  <a:pt x="275" y="10"/>
                  <a:pt x="276" y="12"/>
                  <a:pt x="277" y="12"/>
                </a:cubicBezTo>
                <a:cubicBezTo>
                  <a:pt x="278" y="11"/>
                  <a:pt x="278" y="10"/>
                  <a:pt x="279" y="9"/>
                </a:cubicBezTo>
                <a:cubicBezTo>
                  <a:pt x="279" y="9"/>
                  <a:pt x="280" y="11"/>
                  <a:pt x="281" y="11"/>
                </a:cubicBezTo>
                <a:cubicBezTo>
                  <a:pt x="281" y="11"/>
                  <a:pt x="282" y="9"/>
                  <a:pt x="283" y="9"/>
                </a:cubicBezTo>
                <a:cubicBezTo>
                  <a:pt x="283" y="8"/>
                  <a:pt x="284" y="7"/>
                  <a:pt x="284" y="7"/>
                </a:cubicBezTo>
                <a:cubicBezTo>
                  <a:pt x="285" y="7"/>
                  <a:pt x="286" y="8"/>
                  <a:pt x="287" y="8"/>
                </a:cubicBezTo>
                <a:cubicBezTo>
                  <a:pt x="287" y="9"/>
                  <a:pt x="285" y="10"/>
                  <a:pt x="285" y="10"/>
                </a:cubicBezTo>
                <a:cubicBezTo>
                  <a:pt x="284" y="11"/>
                  <a:pt x="284" y="12"/>
                  <a:pt x="283" y="13"/>
                </a:cubicBezTo>
                <a:cubicBezTo>
                  <a:pt x="283" y="13"/>
                  <a:pt x="281" y="11"/>
                  <a:pt x="281" y="11"/>
                </a:cubicBezTo>
                <a:cubicBezTo>
                  <a:pt x="281" y="11"/>
                  <a:pt x="280" y="13"/>
                  <a:pt x="279" y="13"/>
                </a:cubicBezTo>
                <a:cubicBezTo>
                  <a:pt x="279" y="14"/>
                  <a:pt x="278" y="15"/>
                  <a:pt x="278" y="15"/>
                </a:cubicBezTo>
                <a:cubicBezTo>
                  <a:pt x="278" y="16"/>
                  <a:pt x="280" y="17"/>
                  <a:pt x="280" y="17"/>
                </a:cubicBezTo>
                <a:cubicBezTo>
                  <a:pt x="280" y="17"/>
                  <a:pt x="278" y="19"/>
                  <a:pt x="278" y="19"/>
                </a:cubicBezTo>
                <a:cubicBezTo>
                  <a:pt x="279" y="20"/>
                  <a:pt x="280" y="21"/>
                  <a:pt x="280" y="21"/>
                </a:cubicBezTo>
                <a:cubicBezTo>
                  <a:pt x="281" y="21"/>
                  <a:pt x="281" y="19"/>
                  <a:pt x="282" y="19"/>
                </a:cubicBezTo>
                <a:cubicBezTo>
                  <a:pt x="283" y="19"/>
                  <a:pt x="284" y="21"/>
                  <a:pt x="284" y="21"/>
                </a:cubicBezTo>
                <a:cubicBezTo>
                  <a:pt x="285" y="20"/>
                  <a:pt x="285" y="19"/>
                  <a:pt x="286" y="18"/>
                </a:cubicBezTo>
                <a:cubicBezTo>
                  <a:pt x="287" y="18"/>
                  <a:pt x="287" y="16"/>
                  <a:pt x="288" y="16"/>
                </a:cubicBezTo>
                <a:cubicBezTo>
                  <a:pt x="288" y="16"/>
                  <a:pt x="289" y="18"/>
                  <a:pt x="290" y="18"/>
                </a:cubicBezTo>
                <a:cubicBezTo>
                  <a:pt x="291" y="18"/>
                  <a:pt x="291" y="16"/>
                  <a:pt x="292" y="16"/>
                </a:cubicBezTo>
                <a:cubicBezTo>
                  <a:pt x="292" y="16"/>
                  <a:pt x="294" y="17"/>
                  <a:pt x="294" y="17"/>
                </a:cubicBezTo>
                <a:cubicBezTo>
                  <a:pt x="294" y="18"/>
                  <a:pt x="292" y="19"/>
                  <a:pt x="292" y="20"/>
                </a:cubicBezTo>
                <a:cubicBezTo>
                  <a:pt x="292" y="20"/>
                  <a:pt x="294" y="21"/>
                  <a:pt x="294" y="21"/>
                </a:cubicBezTo>
                <a:cubicBezTo>
                  <a:pt x="295" y="21"/>
                  <a:pt x="295" y="19"/>
                  <a:pt x="296" y="19"/>
                </a:cubicBezTo>
                <a:cubicBezTo>
                  <a:pt x="296" y="19"/>
                  <a:pt x="298" y="21"/>
                  <a:pt x="298" y="21"/>
                </a:cubicBezTo>
                <a:cubicBezTo>
                  <a:pt x="299" y="20"/>
                  <a:pt x="300" y="19"/>
                  <a:pt x="300" y="18"/>
                </a:cubicBezTo>
                <a:cubicBezTo>
                  <a:pt x="301" y="18"/>
                  <a:pt x="301" y="17"/>
                  <a:pt x="302" y="16"/>
                </a:cubicBezTo>
                <a:cubicBezTo>
                  <a:pt x="302" y="15"/>
                  <a:pt x="303" y="15"/>
                  <a:pt x="303" y="14"/>
                </a:cubicBezTo>
                <a:cubicBezTo>
                  <a:pt x="304" y="14"/>
                  <a:pt x="305" y="12"/>
                  <a:pt x="305" y="12"/>
                </a:cubicBezTo>
                <a:cubicBezTo>
                  <a:pt x="305" y="12"/>
                  <a:pt x="307" y="13"/>
                  <a:pt x="307" y="13"/>
                </a:cubicBezTo>
                <a:cubicBezTo>
                  <a:pt x="307" y="14"/>
                  <a:pt x="306" y="15"/>
                  <a:pt x="306" y="16"/>
                </a:cubicBezTo>
                <a:cubicBezTo>
                  <a:pt x="306" y="16"/>
                  <a:pt x="308" y="17"/>
                  <a:pt x="308" y="17"/>
                </a:cubicBezTo>
                <a:cubicBezTo>
                  <a:pt x="308" y="18"/>
                  <a:pt x="306" y="20"/>
                  <a:pt x="306" y="20"/>
                </a:cubicBezTo>
                <a:cubicBezTo>
                  <a:pt x="307" y="20"/>
                  <a:pt x="308" y="21"/>
                  <a:pt x="308" y="21"/>
                </a:cubicBezTo>
                <a:cubicBezTo>
                  <a:pt x="309" y="21"/>
                  <a:pt x="310" y="19"/>
                  <a:pt x="310" y="19"/>
                </a:cubicBezTo>
                <a:cubicBezTo>
                  <a:pt x="311" y="19"/>
                  <a:pt x="311" y="18"/>
                  <a:pt x="312" y="17"/>
                </a:cubicBezTo>
                <a:cubicBezTo>
                  <a:pt x="312" y="17"/>
                  <a:pt x="313" y="15"/>
                  <a:pt x="313" y="15"/>
                </a:cubicBezTo>
                <a:cubicBezTo>
                  <a:pt x="314" y="15"/>
                  <a:pt x="315" y="16"/>
                  <a:pt x="316" y="16"/>
                </a:cubicBezTo>
                <a:cubicBezTo>
                  <a:pt x="316" y="17"/>
                  <a:pt x="318" y="18"/>
                  <a:pt x="318" y="18"/>
                </a:cubicBezTo>
                <a:cubicBezTo>
                  <a:pt x="318" y="18"/>
                  <a:pt x="316" y="20"/>
                  <a:pt x="316" y="20"/>
                </a:cubicBezTo>
                <a:cubicBezTo>
                  <a:pt x="316" y="20"/>
                  <a:pt x="314" y="22"/>
                  <a:pt x="315" y="23"/>
                </a:cubicBezTo>
                <a:cubicBezTo>
                  <a:pt x="315" y="23"/>
                  <a:pt x="316" y="24"/>
                  <a:pt x="317" y="24"/>
                </a:cubicBezTo>
                <a:cubicBezTo>
                  <a:pt x="317" y="23"/>
                  <a:pt x="318" y="23"/>
                  <a:pt x="318" y="22"/>
                </a:cubicBezTo>
                <a:cubicBezTo>
                  <a:pt x="319" y="21"/>
                  <a:pt x="320" y="20"/>
                  <a:pt x="320" y="20"/>
                </a:cubicBezTo>
                <a:cubicBezTo>
                  <a:pt x="320" y="19"/>
                  <a:pt x="318" y="18"/>
                  <a:pt x="318" y="18"/>
                </a:cubicBezTo>
                <a:cubicBezTo>
                  <a:pt x="318" y="17"/>
                  <a:pt x="320" y="16"/>
                  <a:pt x="320" y="16"/>
                </a:cubicBezTo>
                <a:cubicBezTo>
                  <a:pt x="320" y="15"/>
                  <a:pt x="321" y="14"/>
                  <a:pt x="321" y="14"/>
                </a:cubicBezTo>
                <a:cubicBezTo>
                  <a:pt x="321" y="14"/>
                  <a:pt x="324" y="15"/>
                  <a:pt x="324" y="15"/>
                </a:cubicBezTo>
                <a:cubicBezTo>
                  <a:pt x="324" y="16"/>
                  <a:pt x="322" y="17"/>
                  <a:pt x="322" y="18"/>
                </a:cubicBezTo>
                <a:cubicBezTo>
                  <a:pt x="322" y="18"/>
                  <a:pt x="324" y="19"/>
                  <a:pt x="324" y="19"/>
                </a:cubicBezTo>
                <a:cubicBezTo>
                  <a:pt x="324" y="20"/>
                  <a:pt x="323" y="21"/>
                  <a:pt x="322" y="21"/>
                </a:cubicBezTo>
                <a:cubicBezTo>
                  <a:pt x="322" y="22"/>
                  <a:pt x="321" y="24"/>
                  <a:pt x="321" y="24"/>
                </a:cubicBezTo>
                <a:cubicBezTo>
                  <a:pt x="321" y="24"/>
                  <a:pt x="323" y="25"/>
                  <a:pt x="323" y="25"/>
                </a:cubicBezTo>
                <a:cubicBezTo>
                  <a:pt x="324" y="25"/>
                  <a:pt x="324" y="23"/>
                  <a:pt x="325" y="23"/>
                </a:cubicBezTo>
                <a:cubicBezTo>
                  <a:pt x="325" y="23"/>
                  <a:pt x="327" y="25"/>
                  <a:pt x="327" y="25"/>
                </a:cubicBezTo>
                <a:cubicBezTo>
                  <a:pt x="328" y="25"/>
                  <a:pt x="328" y="26"/>
                  <a:pt x="329" y="27"/>
                </a:cubicBezTo>
                <a:cubicBezTo>
                  <a:pt x="329" y="26"/>
                  <a:pt x="331" y="25"/>
                  <a:pt x="331" y="24"/>
                </a:cubicBezTo>
                <a:cubicBezTo>
                  <a:pt x="331" y="24"/>
                  <a:pt x="329" y="23"/>
                  <a:pt x="329" y="23"/>
                </a:cubicBezTo>
                <a:cubicBezTo>
                  <a:pt x="329" y="22"/>
                  <a:pt x="330" y="21"/>
                  <a:pt x="330" y="20"/>
                </a:cubicBezTo>
                <a:cubicBezTo>
                  <a:pt x="330" y="20"/>
                  <a:pt x="328" y="19"/>
                  <a:pt x="328" y="19"/>
                </a:cubicBezTo>
                <a:cubicBezTo>
                  <a:pt x="328" y="18"/>
                  <a:pt x="330" y="17"/>
                  <a:pt x="330" y="16"/>
                </a:cubicBezTo>
                <a:cubicBezTo>
                  <a:pt x="330" y="16"/>
                  <a:pt x="331" y="15"/>
                  <a:pt x="331" y="14"/>
                </a:cubicBezTo>
                <a:cubicBezTo>
                  <a:pt x="331" y="14"/>
                  <a:pt x="330" y="13"/>
                  <a:pt x="329" y="13"/>
                </a:cubicBezTo>
                <a:cubicBezTo>
                  <a:pt x="329" y="13"/>
                  <a:pt x="331" y="10"/>
                  <a:pt x="331" y="10"/>
                </a:cubicBezTo>
                <a:cubicBezTo>
                  <a:pt x="331" y="10"/>
                  <a:pt x="333" y="12"/>
                  <a:pt x="333" y="12"/>
                </a:cubicBezTo>
                <a:cubicBezTo>
                  <a:pt x="333" y="12"/>
                  <a:pt x="335" y="10"/>
                  <a:pt x="335" y="10"/>
                </a:cubicBezTo>
                <a:cubicBezTo>
                  <a:pt x="335" y="10"/>
                  <a:pt x="337" y="11"/>
                  <a:pt x="337" y="11"/>
                </a:cubicBezTo>
                <a:cubicBezTo>
                  <a:pt x="337" y="12"/>
                  <a:pt x="335" y="14"/>
                  <a:pt x="335" y="14"/>
                </a:cubicBezTo>
                <a:cubicBezTo>
                  <a:pt x="336" y="14"/>
                  <a:pt x="337" y="15"/>
                  <a:pt x="338" y="15"/>
                </a:cubicBezTo>
                <a:cubicBezTo>
                  <a:pt x="338" y="15"/>
                  <a:pt x="339" y="13"/>
                  <a:pt x="339" y="13"/>
                </a:cubicBezTo>
                <a:cubicBezTo>
                  <a:pt x="340" y="13"/>
                  <a:pt x="341" y="14"/>
                  <a:pt x="342" y="15"/>
                </a:cubicBezTo>
                <a:cubicBezTo>
                  <a:pt x="342" y="15"/>
                  <a:pt x="343" y="17"/>
                  <a:pt x="344" y="17"/>
                </a:cubicBezTo>
                <a:cubicBezTo>
                  <a:pt x="344" y="17"/>
                  <a:pt x="345" y="18"/>
                  <a:pt x="346" y="18"/>
                </a:cubicBezTo>
                <a:cubicBezTo>
                  <a:pt x="346" y="18"/>
                  <a:pt x="347" y="16"/>
                  <a:pt x="348" y="16"/>
                </a:cubicBezTo>
                <a:cubicBezTo>
                  <a:pt x="348" y="15"/>
                  <a:pt x="349" y="14"/>
                  <a:pt x="349" y="14"/>
                </a:cubicBezTo>
                <a:cubicBezTo>
                  <a:pt x="350" y="14"/>
                  <a:pt x="351" y="12"/>
                  <a:pt x="351" y="12"/>
                </a:cubicBezTo>
                <a:cubicBezTo>
                  <a:pt x="352" y="12"/>
                  <a:pt x="353" y="13"/>
                  <a:pt x="353" y="13"/>
                </a:cubicBezTo>
                <a:cubicBezTo>
                  <a:pt x="354" y="13"/>
                  <a:pt x="354" y="11"/>
                  <a:pt x="355" y="11"/>
                </a:cubicBezTo>
                <a:cubicBezTo>
                  <a:pt x="355" y="12"/>
                  <a:pt x="357" y="12"/>
                  <a:pt x="357" y="13"/>
                </a:cubicBezTo>
                <a:cubicBezTo>
                  <a:pt x="357" y="13"/>
                  <a:pt x="355" y="14"/>
                  <a:pt x="356" y="15"/>
                </a:cubicBezTo>
                <a:cubicBezTo>
                  <a:pt x="356" y="16"/>
                  <a:pt x="358" y="16"/>
                  <a:pt x="358" y="17"/>
                </a:cubicBezTo>
                <a:cubicBezTo>
                  <a:pt x="358" y="17"/>
                  <a:pt x="356" y="18"/>
                  <a:pt x="356" y="19"/>
                </a:cubicBezTo>
                <a:cubicBezTo>
                  <a:pt x="356" y="20"/>
                  <a:pt x="358" y="20"/>
                  <a:pt x="358" y="21"/>
                </a:cubicBezTo>
                <a:cubicBezTo>
                  <a:pt x="359" y="20"/>
                  <a:pt x="360" y="19"/>
                  <a:pt x="360" y="18"/>
                </a:cubicBezTo>
                <a:cubicBezTo>
                  <a:pt x="360" y="18"/>
                  <a:pt x="362" y="16"/>
                  <a:pt x="362" y="16"/>
                </a:cubicBezTo>
                <a:cubicBezTo>
                  <a:pt x="362" y="16"/>
                  <a:pt x="360" y="14"/>
                  <a:pt x="360" y="14"/>
                </a:cubicBezTo>
                <a:cubicBezTo>
                  <a:pt x="360" y="14"/>
                  <a:pt x="361" y="12"/>
                  <a:pt x="361" y="12"/>
                </a:cubicBezTo>
                <a:cubicBezTo>
                  <a:pt x="361" y="12"/>
                  <a:pt x="363" y="14"/>
                  <a:pt x="363" y="14"/>
                </a:cubicBezTo>
                <a:cubicBezTo>
                  <a:pt x="363" y="14"/>
                  <a:pt x="362" y="16"/>
                  <a:pt x="362" y="16"/>
                </a:cubicBezTo>
                <a:cubicBezTo>
                  <a:pt x="362" y="16"/>
                  <a:pt x="364" y="18"/>
                  <a:pt x="364" y="18"/>
                </a:cubicBezTo>
                <a:cubicBezTo>
                  <a:pt x="365" y="18"/>
                  <a:pt x="365" y="16"/>
                  <a:pt x="366" y="16"/>
                </a:cubicBezTo>
                <a:cubicBezTo>
                  <a:pt x="366" y="16"/>
                  <a:pt x="367" y="17"/>
                  <a:pt x="368" y="17"/>
                </a:cubicBezTo>
                <a:cubicBezTo>
                  <a:pt x="369" y="17"/>
                  <a:pt x="369" y="15"/>
                  <a:pt x="370" y="15"/>
                </a:cubicBezTo>
                <a:cubicBezTo>
                  <a:pt x="370" y="15"/>
                  <a:pt x="371" y="17"/>
                  <a:pt x="372" y="17"/>
                </a:cubicBezTo>
                <a:cubicBezTo>
                  <a:pt x="372" y="17"/>
                  <a:pt x="373" y="15"/>
                  <a:pt x="374" y="15"/>
                </a:cubicBezTo>
                <a:cubicBezTo>
                  <a:pt x="374" y="15"/>
                  <a:pt x="375" y="16"/>
                  <a:pt x="376" y="16"/>
                </a:cubicBezTo>
                <a:cubicBezTo>
                  <a:pt x="376" y="16"/>
                  <a:pt x="377" y="14"/>
                  <a:pt x="378" y="14"/>
                </a:cubicBezTo>
                <a:cubicBezTo>
                  <a:pt x="378" y="14"/>
                  <a:pt x="379" y="12"/>
                  <a:pt x="379" y="12"/>
                </a:cubicBezTo>
                <a:cubicBezTo>
                  <a:pt x="380" y="12"/>
                  <a:pt x="381" y="14"/>
                  <a:pt x="381" y="14"/>
                </a:cubicBezTo>
                <a:cubicBezTo>
                  <a:pt x="382" y="13"/>
                  <a:pt x="383" y="12"/>
                  <a:pt x="383" y="11"/>
                </a:cubicBezTo>
                <a:cubicBezTo>
                  <a:pt x="384" y="11"/>
                  <a:pt x="384" y="9"/>
                  <a:pt x="385" y="9"/>
                </a:cubicBezTo>
                <a:cubicBezTo>
                  <a:pt x="385" y="9"/>
                  <a:pt x="387" y="11"/>
                  <a:pt x="387" y="11"/>
                </a:cubicBezTo>
                <a:cubicBezTo>
                  <a:pt x="387" y="12"/>
                  <a:pt x="386" y="12"/>
                  <a:pt x="385" y="13"/>
                </a:cubicBezTo>
                <a:cubicBezTo>
                  <a:pt x="385" y="13"/>
                  <a:pt x="384" y="15"/>
                  <a:pt x="384" y="15"/>
                </a:cubicBezTo>
                <a:cubicBezTo>
                  <a:pt x="384" y="15"/>
                  <a:pt x="386" y="17"/>
                  <a:pt x="386" y="17"/>
                </a:cubicBezTo>
                <a:cubicBezTo>
                  <a:pt x="385" y="18"/>
                  <a:pt x="385" y="18"/>
                  <a:pt x="384" y="19"/>
                </a:cubicBezTo>
                <a:cubicBezTo>
                  <a:pt x="384" y="20"/>
                  <a:pt x="383" y="21"/>
                  <a:pt x="383" y="21"/>
                </a:cubicBezTo>
                <a:cubicBezTo>
                  <a:pt x="382" y="22"/>
                  <a:pt x="381" y="20"/>
                  <a:pt x="380" y="20"/>
                </a:cubicBezTo>
                <a:cubicBezTo>
                  <a:pt x="380" y="20"/>
                  <a:pt x="379" y="22"/>
                  <a:pt x="379" y="22"/>
                </a:cubicBezTo>
                <a:cubicBezTo>
                  <a:pt x="378" y="22"/>
                  <a:pt x="377" y="20"/>
                  <a:pt x="376" y="20"/>
                </a:cubicBezTo>
                <a:cubicBezTo>
                  <a:pt x="376" y="20"/>
                  <a:pt x="375" y="22"/>
                  <a:pt x="375" y="22"/>
                </a:cubicBezTo>
                <a:cubicBezTo>
                  <a:pt x="375" y="23"/>
                  <a:pt x="377" y="24"/>
                  <a:pt x="377" y="24"/>
                </a:cubicBezTo>
                <a:cubicBezTo>
                  <a:pt x="377" y="25"/>
                  <a:pt x="375" y="26"/>
                  <a:pt x="375" y="26"/>
                </a:cubicBezTo>
                <a:cubicBezTo>
                  <a:pt x="376" y="26"/>
                  <a:pt x="377" y="28"/>
                  <a:pt x="377" y="28"/>
                </a:cubicBezTo>
                <a:cubicBezTo>
                  <a:pt x="378" y="28"/>
                  <a:pt x="379" y="26"/>
                  <a:pt x="379" y="26"/>
                </a:cubicBezTo>
                <a:cubicBezTo>
                  <a:pt x="380" y="26"/>
                  <a:pt x="381" y="28"/>
                  <a:pt x="381" y="28"/>
                </a:cubicBezTo>
                <a:cubicBezTo>
                  <a:pt x="382" y="28"/>
                  <a:pt x="382" y="25"/>
                  <a:pt x="383" y="25"/>
                </a:cubicBezTo>
                <a:cubicBezTo>
                  <a:pt x="384" y="25"/>
                  <a:pt x="385" y="27"/>
                  <a:pt x="385" y="27"/>
                </a:cubicBezTo>
                <a:cubicBezTo>
                  <a:pt x="385" y="26"/>
                  <a:pt x="387" y="25"/>
                  <a:pt x="387" y="25"/>
                </a:cubicBezTo>
                <a:cubicBezTo>
                  <a:pt x="387" y="24"/>
                  <a:pt x="385" y="24"/>
                  <a:pt x="385" y="23"/>
                </a:cubicBezTo>
                <a:cubicBezTo>
                  <a:pt x="385" y="22"/>
                  <a:pt x="386" y="22"/>
                  <a:pt x="386" y="21"/>
                </a:cubicBezTo>
                <a:cubicBezTo>
                  <a:pt x="387" y="20"/>
                  <a:pt x="388" y="19"/>
                  <a:pt x="388" y="19"/>
                </a:cubicBezTo>
                <a:cubicBezTo>
                  <a:pt x="388" y="18"/>
                  <a:pt x="386" y="17"/>
                  <a:pt x="386" y="17"/>
                </a:cubicBezTo>
                <a:cubicBezTo>
                  <a:pt x="386" y="17"/>
                  <a:pt x="387" y="15"/>
                  <a:pt x="388" y="15"/>
                </a:cubicBezTo>
                <a:cubicBezTo>
                  <a:pt x="388" y="15"/>
                  <a:pt x="390" y="17"/>
                  <a:pt x="390" y="16"/>
                </a:cubicBezTo>
                <a:cubicBezTo>
                  <a:pt x="390" y="16"/>
                  <a:pt x="392" y="14"/>
                  <a:pt x="392" y="14"/>
                </a:cubicBezTo>
                <a:cubicBezTo>
                  <a:pt x="392" y="14"/>
                  <a:pt x="389" y="12"/>
                  <a:pt x="389" y="12"/>
                </a:cubicBezTo>
                <a:cubicBezTo>
                  <a:pt x="390" y="12"/>
                  <a:pt x="391" y="10"/>
                  <a:pt x="391" y="10"/>
                </a:cubicBezTo>
                <a:cubicBezTo>
                  <a:pt x="392" y="10"/>
                  <a:pt x="393" y="12"/>
                  <a:pt x="393" y="12"/>
                </a:cubicBezTo>
                <a:cubicBezTo>
                  <a:pt x="393" y="13"/>
                  <a:pt x="391" y="14"/>
                  <a:pt x="392" y="14"/>
                </a:cubicBezTo>
                <a:cubicBezTo>
                  <a:pt x="392" y="15"/>
                  <a:pt x="394" y="15"/>
                  <a:pt x="394" y="16"/>
                </a:cubicBezTo>
                <a:cubicBezTo>
                  <a:pt x="394" y="17"/>
                  <a:pt x="396" y="17"/>
                  <a:pt x="396" y="18"/>
                </a:cubicBezTo>
                <a:cubicBezTo>
                  <a:pt x="396" y="18"/>
                  <a:pt x="395" y="19"/>
                  <a:pt x="394" y="20"/>
                </a:cubicBezTo>
                <a:cubicBezTo>
                  <a:pt x="394" y="20"/>
                  <a:pt x="392" y="18"/>
                  <a:pt x="392" y="18"/>
                </a:cubicBezTo>
                <a:cubicBezTo>
                  <a:pt x="392" y="18"/>
                  <a:pt x="391" y="20"/>
                  <a:pt x="390" y="20"/>
                </a:cubicBezTo>
                <a:cubicBezTo>
                  <a:pt x="390" y="21"/>
                  <a:pt x="389" y="22"/>
                  <a:pt x="389" y="23"/>
                </a:cubicBezTo>
                <a:cubicBezTo>
                  <a:pt x="389" y="23"/>
                  <a:pt x="390" y="24"/>
                  <a:pt x="391" y="24"/>
                </a:cubicBezTo>
                <a:cubicBezTo>
                  <a:pt x="391" y="24"/>
                  <a:pt x="392" y="22"/>
                  <a:pt x="393" y="22"/>
                </a:cubicBezTo>
                <a:cubicBezTo>
                  <a:pt x="393" y="22"/>
                  <a:pt x="394" y="24"/>
                  <a:pt x="395" y="24"/>
                </a:cubicBezTo>
                <a:cubicBezTo>
                  <a:pt x="395" y="24"/>
                  <a:pt x="396" y="22"/>
                  <a:pt x="397" y="22"/>
                </a:cubicBezTo>
                <a:cubicBezTo>
                  <a:pt x="397" y="21"/>
                  <a:pt x="398" y="23"/>
                  <a:pt x="399" y="23"/>
                </a:cubicBezTo>
                <a:cubicBezTo>
                  <a:pt x="399" y="23"/>
                  <a:pt x="400" y="22"/>
                  <a:pt x="400" y="21"/>
                </a:cubicBezTo>
                <a:cubicBezTo>
                  <a:pt x="401" y="20"/>
                  <a:pt x="402" y="20"/>
                  <a:pt x="402" y="19"/>
                </a:cubicBezTo>
                <a:cubicBezTo>
                  <a:pt x="402" y="19"/>
                  <a:pt x="404" y="17"/>
                  <a:pt x="404" y="17"/>
                </a:cubicBezTo>
                <a:cubicBezTo>
                  <a:pt x="404" y="17"/>
                  <a:pt x="406" y="18"/>
                  <a:pt x="406" y="18"/>
                </a:cubicBezTo>
                <a:cubicBezTo>
                  <a:pt x="406" y="19"/>
                  <a:pt x="404" y="20"/>
                  <a:pt x="404" y="20"/>
                </a:cubicBezTo>
                <a:cubicBezTo>
                  <a:pt x="405" y="21"/>
                  <a:pt x="407" y="22"/>
                  <a:pt x="407" y="22"/>
                </a:cubicBezTo>
                <a:cubicBezTo>
                  <a:pt x="407" y="23"/>
                  <a:pt x="405" y="24"/>
                  <a:pt x="405" y="24"/>
                </a:cubicBezTo>
                <a:cubicBezTo>
                  <a:pt x="405" y="25"/>
                  <a:pt x="407" y="26"/>
                  <a:pt x="407" y="26"/>
                </a:cubicBezTo>
                <a:cubicBezTo>
                  <a:pt x="408" y="26"/>
                  <a:pt x="408" y="24"/>
                  <a:pt x="409" y="24"/>
                </a:cubicBezTo>
                <a:cubicBezTo>
                  <a:pt x="409" y="23"/>
                  <a:pt x="407" y="23"/>
                  <a:pt x="407" y="22"/>
                </a:cubicBezTo>
                <a:cubicBezTo>
                  <a:pt x="407" y="22"/>
                  <a:pt x="408" y="20"/>
                  <a:pt x="408" y="20"/>
                </a:cubicBezTo>
                <a:cubicBezTo>
                  <a:pt x="409" y="19"/>
                  <a:pt x="410" y="18"/>
                  <a:pt x="410" y="18"/>
                </a:cubicBezTo>
                <a:cubicBezTo>
                  <a:pt x="410" y="17"/>
                  <a:pt x="408" y="17"/>
                  <a:pt x="408" y="16"/>
                </a:cubicBezTo>
                <a:cubicBezTo>
                  <a:pt x="408" y="16"/>
                  <a:pt x="409" y="14"/>
                  <a:pt x="410" y="14"/>
                </a:cubicBezTo>
                <a:cubicBezTo>
                  <a:pt x="410" y="14"/>
                  <a:pt x="412" y="15"/>
                  <a:pt x="412" y="15"/>
                </a:cubicBezTo>
                <a:cubicBezTo>
                  <a:pt x="412" y="16"/>
                  <a:pt x="410" y="17"/>
                  <a:pt x="410" y="18"/>
                </a:cubicBezTo>
                <a:cubicBezTo>
                  <a:pt x="410" y="18"/>
                  <a:pt x="412" y="19"/>
                  <a:pt x="412" y="19"/>
                </a:cubicBezTo>
                <a:cubicBezTo>
                  <a:pt x="412" y="20"/>
                  <a:pt x="410" y="21"/>
                  <a:pt x="411" y="22"/>
                </a:cubicBezTo>
                <a:cubicBezTo>
                  <a:pt x="411" y="22"/>
                  <a:pt x="413" y="23"/>
                  <a:pt x="413" y="23"/>
                </a:cubicBezTo>
                <a:cubicBezTo>
                  <a:pt x="413" y="24"/>
                  <a:pt x="415" y="25"/>
                  <a:pt x="415" y="25"/>
                </a:cubicBezTo>
                <a:cubicBezTo>
                  <a:pt x="415" y="25"/>
                  <a:pt x="416" y="23"/>
                  <a:pt x="417" y="23"/>
                </a:cubicBezTo>
                <a:cubicBezTo>
                  <a:pt x="417" y="22"/>
                  <a:pt x="418" y="21"/>
                  <a:pt x="418" y="21"/>
                </a:cubicBezTo>
                <a:cubicBezTo>
                  <a:pt x="419" y="20"/>
                  <a:pt x="420" y="19"/>
                  <a:pt x="420" y="18"/>
                </a:cubicBezTo>
                <a:cubicBezTo>
                  <a:pt x="420" y="18"/>
                  <a:pt x="421" y="16"/>
                  <a:pt x="422" y="16"/>
                </a:cubicBezTo>
                <a:cubicBezTo>
                  <a:pt x="422" y="16"/>
                  <a:pt x="424" y="18"/>
                  <a:pt x="424" y="18"/>
                </a:cubicBezTo>
                <a:cubicBezTo>
                  <a:pt x="425" y="18"/>
                  <a:pt x="425" y="16"/>
                  <a:pt x="426" y="16"/>
                </a:cubicBezTo>
                <a:cubicBezTo>
                  <a:pt x="426" y="16"/>
                  <a:pt x="428" y="17"/>
                  <a:pt x="428" y="17"/>
                </a:cubicBezTo>
                <a:cubicBezTo>
                  <a:pt x="428" y="18"/>
                  <a:pt x="426" y="19"/>
                  <a:pt x="426" y="20"/>
                </a:cubicBezTo>
                <a:cubicBezTo>
                  <a:pt x="426" y="20"/>
                  <a:pt x="428" y="21"/>
                  <a:pt x="429" y="21"/>
                </a:cubicBezTo>
                <a:cubicBezTo>
                  <a:pt x="429" y="21"/>
                  <a:pt x="430" y="23"/>
                  <a:pt x="431" y="23"/>
                </a:cubicBezTo>
                <a:cubicBezTo>
                  <a:pt x="431" y="22"/>
                  <a:pt x="433" y="21"/>
                  <a:pt x="433" y="21"/>
                </a:cubicBezTo>
                <a:cubicBezTo>
                  <a:pt x="432" y="20"/>
                  <a:pt x="430" y="20"/>
                  <a:pt x="430" y="19"/>
                </a:cubicBezTo>
                <a:cubicBezTo>
                  <a:pt x="430" y="18"/>
                  <a:pt x="432" y="18"/>
                  <a:pt x="432" y="17"/>
                </a:cubicBezTo>
                <a:cubicBezTo>
                  <a:pt x="432" y="16"/>
                  <a:pt x="430" y="16"/>
                  <a:pt x="430" y="15"/>
                </a:cubicBezTo>
                <a:cubicBezTo>
                  <a:pt x="430" y="15"/>
                  <a:pt x="431" y="13"/>
                  <a:pt x="431" y="13"/>
                </a:cubicBezTo>
                <a:cubicBezTo>
                  <a:pt x="432" y="12"/>
                  <a:pt x="433" y="11"/>
                  <a:pt x="433" y="11"/>
                </a:cubicBezTo>
                <a:cubicBezTo>
                  <a:pt x="435" y="12"/>
                  <a:pt x="436" y="13"/>
                  <a:pt x="438" y="14"/>
                </a:cubicBezTo>
                <a:cubicBezTo>
                  <a:pt x="438" y="15"/>
                  <a:pt x="436" y="16"/>
                  <a:pt x="436" y="16"/>
                </a:cubicBezTo>
                <a:cubicBezTo>
                  <a:pt x="436" y="17"/>
                  <a:pt x="438" y="17"/>
                  <a:pt x="438" y="18"/>
                </a:cubicBezTo>
                <a:cubicBezTo>
                  <a:pt x="438" y="18"/>
                  <a:pt x="436" y="20"/>
                  <a:pt x="436" y="20"/>
                </a:cubicBezTo>
                <a:cubicBezTo>
                  <a:pt x="437" y="21"/>
                  <a:pt x="438" y="21"/>
                  <a:pt x="439" y="22"/>
                </a:cubicBezTo>
                <a:cubicBezTo>
                  <a:pt x="439" y="22"/>
                  <a:pt x="440" y="23"/>
                  <a:pt x="441" y="24"/>
                </a:cubicBezTo>
                <a:cubicBezTo>
                  <a:pt x="442" y="22"/>
                  <a:pt x="443" y="21"/>
                  <a:pt x="444" y="19"/>
                </a:cubicBezTo>
                <a:cubicBezTo>
                  <a:pt x="444" y="18"/>
                  <a:pt x="442" y="18"/>
                  <a:pt x="442" y="17"/>
                </a:cubicBezTo>
                <a:cubicBezTo>
                  <a:pt x="442" y="17"/>
                  <a:pt x="444" y="16"/>
                  <a:pt x="444" y="15"/>
                </a:cubicBezTo>
                <a:cubicBezTo>
                  <a:pt x="444" y="14"/>
                  <a:pt x="442" y="14"/>
                  <a:pt x="442" y="13"/>
                </a:cubicBezTo>
                <a:cubicBezTo>
                  <a:pt x="441" y="13"/>
                  <a:pt x="443" y="12"/>
                  <a:pt x="443" y="11"/>
                </a:cubicBezTo>
                <a:cubicBezTo>
                  <a:pt x="443" y="11"/>
                  <a:pt x="441" y="10"/>
                  <a:pt x="441" y="10"/>
                </a:cubicBezTo>
                <a:cubicBezTo>
                  <a:pt x="442" y="9"/>
                  <a:pt x="442" y="8"/>
                  <a:pt x="443" y="7"/>
                </a:cubicBezTo>
                <a:cubicBezTo>
                  <a:pt x="443" y="7"/>
                  <a:pt x="444" y="5"/>
                  <a:pt x="444" y="5"/>
                </a:cubicBezTo>
                <a:cubicBezTo>
                  <a:pt x="445" y="5"/>
                  <a:pt x="447" y="7"/>
                  <a:pt x="447" y="7"/>
                </a:cubicBezTo>
                <a:cubicBezTo>
                  <a:pt x="447" y="7"/>
                  <a:pt x="445" y="8"/>
                  <a:pt x="445" y="9"/>
                </a:cubicBezTo>
                <a:cubicBezTo>
                  <a:pt x="446" y="10"/>
                  <a:pt x="446" y="10"/>
                  <a:pt x="447" y="11"/>
                </a:cubicBezTo>
                <a:cubicBezTo>
                  <a:pt x="448" y="11"/>
                  <a:pt x="449" y="12"/>
                  <a:pt x="449" y="12"/>
                </a:cubicBezTo>
                <a:cubicBezTo>
                  <a:pt x="450" y="13"/>
                  <a:pt x="448" y="14"/>
                  <a:pt x="448" y="15"/>
                </a:cubicBezTo>
                <a:cubicBezTo>
                  <a:pt x="447" y="15"/>
                  <a:pt x="446" y="17"/>
                  <a:pt x="446" y="17"/>
                </a:cubicBezTo>
                <a:cubicBezTo>
                  <a:pt x="446" y="17"/>
                  <a:pt x="448" y="18"/>
                  <a:pt x="448" y="19"/>
                </a:cubicBezTo>
                <a:cubicBezTo>
                  <a:pt x="449" y="19"/>
                  <a:pt x="450" y="20"/>
                  <a:pt x="450" y="20"/>
                </a:cubicBezTo>
                <a:cubicBezTo>
                  <a:pt x="451" y="21"/>
                  <a:pt x="449" y="22"/>
                  <a:pt x="449" y="23"/>
                </a:cubicBezTo>
                <a:cubicBezTo>
                  <a:pt x="449" y="23"/>
                  <a:pt x="447" y="24"/>
                  <a:pt x="447" y="25"/>
                </a:cubicBezTo>
                <a:cubicBezTo>
                  <a:pt x="447" y="25"/>
                  <a:pt x="449" y="26"/>
                  <a:pt x="449" y="26"/>
                </a:cubicBezTo>
                <a:cubicBezTo>
                  <a:pt x="449" y="27"/>
                  <a:pt x="451" y="28"/>
                  <a:pt x="452" y="28"/>
                </a:cubicBezTo>
                <a:cubicBezTo>
                  <a:pt x="452" y="27"/>
                  <a:pt x="453" y="27"/>
                  <a:pt x="453" y="26"/>
                </a:cubicBezTo>
                <a:cubicBezTo>
                  <a:pt x="453" y="26"/>
                  <a:pt x="451" y="25"/>
                  <a:pt x="451" y="24"/>
                </a:cubicBezTo>
                <a:cubicBezTo>
                  <a:pt x="451" y="24"/>
                  <a:pt x="452" y="23"/>
                  <a:pt x="453" y="22"/>
                </a:cubicBezTo>
                <a:cubicBezTo>
                  <a:pt x="453" y="21"/>
                  <a:pt x="454" y="20"/>
                  <a:pt x="454" y="20"/>
                </a:cubicBezTo>
                <a:cubicBezTo>
                  <a:pt x="455" y="20"/>
                  <a:pt x="456" y="22"/>
                  <a:pt x="457" y="21"/>
                </a:cubicBezTo>
                <a:cubicBezTo>
                  <a:pt x="457" y="21"/>
                  <a:pt x="458" y="20"/>
                  <a:pt x="458" y="19"/>
                </a:cubicBezTo>
                <a:cubicBezTo>
                  <a:pt x="459" y="19"/>
                  <a:pt x="460" y="18"/>
                  <a:pt x="460" y="17"/>
                </a:cubicBezTo>
                <a:cubicBezTo>
                  <a:pt x="461" y="16"/>
                  <a:pt x="461" y="16"/>
                  <a:pt x="462" y="15"/>
                </a:cubicBezTo>
                <a:cubicBezTo>
                  <a:pt x="462" y="14"/>
                  <a:pt x="464" y="13"/>
                  <a:pt x="463" y="13"/>
                </a:cubicBezTo>
                <a:cubicBezTo>
                  <a:pt x="463" y="12"/>
                  <a:pt x="462" y="11"/>
                  <a:pt x="461" y="11"/>
                </a:cubicBezTo>
                <a:cubicBezTo>
                  <a:pt x="461" y="11"/>
                  <a:pt x="459" y="9"/>
                  <a:pt x="459" y="9"/>
                </a:cubicBezTo>
                <a:cubicBezTo>
                  <a:pt x="459" y="9"/>
                  <a:pt x="460" y="7"/>
                  <a:pt x="461" y="7"/>
                </a:cubicBezTo>
                <a:cubicBezTo>
                  <a:pt x="461" y="7"/>
                  <a:pt x="462" y="9"/>
                  <a:pt x="463" y="9"/>
                </a:cubicBezTo>
                <a:cubicBezTo>
                  <a:pt x="463" y="8"/>
                  <a:pt x="464" y="6"/>
                  <a:pt x="465" y="6"/>
                </a:cubicBezTo>
                <a:cubicBezTo>
                  <a:pt x="465" y="7"/>
                  <a:pt x="466" y="8"/>
                  <a:pt x="467" y="8"/>
                </a:cubicBezTo>
                <a:cubicBezTo>
                  <a:pt x="467" y="8"/>
                  <a:pt x="469" y="10"/>
                  <a:pt x="469" y="10"/>
                </a:cubicBezTo>
                <a:cubicBezTo>
                  <a:pt x="470" y="10"/>
                  <a:pt x="471" y="12"/>
                  <a:pt x="471" y="11"/>
                </a:cubicBezTo>
                <a:cubicBezTo>
                  <a:pt x="472" y="11"/>
                  <a:pt x="473" y="10"/>
                  <a:pt x="473" y="9"/>
                </a:cubicBezTo>
                <a:cubicBezTo>
                  <a:pt x="474" y="9"/>
                  <a:pt x="474" y="8"/>
                  <a:pt x="475" y="7"/>
                </a:cubicBezTo>
                <a:cubicBezTo>
                  <a:pt x="475" y="6"/>
                  <a:pt x="476" y="6"/>
                  <a:pt x="476" y="5"/>
                </a:cubicBezTo>
                <a:cubicBezTo>
                  <a:pt x="477" y="5"/>
                  <a:pt x="479" y="6"/>
                  <a:pt x="479" y="6"/>
                </a:cubicBezTo>
                <a:cubicBezTo>
                  <a:pt x="479" y="7"/>
                  <a:pt x="477" y="8"/>
                  <a:pt x="477" y="9"/>
                </a:cubicBezTo>
                <a:cubicBezTo>
                  <a:pt x="477" y="9"/>
                  <a:pt x="479" y="10"/>
                  <a:pt x="479" y="10"/>
                </a:cubicBezTo>
                <a:cubicBezTo>
                  <a:pt x="479" y="11"/>
                  <a:pt x="478" y="12"/>
                  <a:pt x="478" y="13"/>
                </a:cubicBezTo>
                <a:cubicBezTo>
                  <a:pt x="477" y="13"/>
                  <a:pt x="476" y="14"/>
                  <a:pt x="476" y="15"/>
                </a:cubicBezTo>
                <a:cubicBezTo>
                  <a:pt x="476" y="15"/>
                  <a:pt x="474" y="17"/>
                  <a:pt x="474" y="17"/>
                </a:cubicBezTo>
                <a:cubicBezTo>
                  <a:pt x="474" y="17"/>
                  <a:pt x="476" y="19"/>
                  <a:pt x="476" y="19"/>
                </a:cubicBezTo>
                <a:cubicBezTo>
                  <a:pt x="477" y="19"/>
                  <a:pt x="478" y="20"/>
                  <a:pt x="479" y="21"/>
                </a:cubicBezTo>
                <a:cubicBezTo>
                  <a:pt x="479" y="21"/>
                  <a:pt x="481" y="22"/>
                  <a:pt x="481" y="22"/>
                </a:cubicBezTo>
                <a:cubicBezTo>
                  <a:pt x="481" y="22"/>
                  <a:pt x="479" y="24"/>
                  <a:pt x="479" y="24"/>
                </a:cubicBezTo>
                <a:cubicBezTo>
                  <a:pt x="479" y="25"/>
                  <a:pt x="477" y="26"/>
                  <a:pt x="477" y="27"/>
                </a:cubicBezTo>
                <a:cubicBezTo>
                  <a:pt x="478" y="27"/>
                  <a:pt x="479" y="28"/>
                  <a:pt x="480" y="28"/>
                </a:cubicBezTo>
                <a:cubicBezTo>
                  <a:pt x="480" y="29"/>
                  <a:pt x="481" y="29"/>
                  <a:pt x="482" y="30"/>
                </a:cubicBezTo>
                <a:cubicBezTo>
                  <a:pt x="482" y="29"/>
                  <a:pt x="483" y="29"/>
                  <a:pt x="484" y="28"/>
                </a:cubicBezTo>
                <a:cubicBezTo>
                  <a:pt x="484" y="27"/>
                  <a:pt x="485" y="26"/>
                  <a:pt x="485" y="26"/>
                </a:cubicBezTo>
                <a:cubicBezTo>
                  <a:pt x="485" y="25"/>
                  <a:pt x="487" y="24"/>
                  <a:pt x="487" y="23"/>
                </a:cubicBezTo>
                <a:cubicBezTo>
                  <a:pt x="487" y="23"/>
                  <a:pt x="485" y="22"/>
                  <a:pt x="485" y="22"/>
                </a:cubicBezTo>
                <a:cubicBezTo>
                  <a:pt x="485" y="21"/>
                  <a:pt x="486" y="20"/>
                  <a:pt x="486" y="19"/>
                </a:cubicBezTo>
                <a:cubicBezTo>
                  <a:pt x="487" y="19"/>
                  <a:pt x="488" y="18"/>
                  <a:pt x="488" y="17"/>
                </a:cubicBezTo>
                <a:cubicBezTo>
                  <a:pt x="488" y="17"/>
                  <a:pt x="486" y="16"/>
                  <a:pt x="486" y="16"/>
                </a:cubicBezTo>
                <a:cubicBezTo>
                  <a:pt x="486" y="15"/>
                  <a:pt x="487" y="13"/>
                  <a:pt x="488" y="13"/>
                </a:cubicBezTo>
                <a:cubicBezTo>
                  <a:pt x="488" y="13"/>
                  <a:pt x="489" y="15"/>
                  <a:pt x="490" y="15"/>
                </a:cubicBezTo>
                <a:cubicBezTo>
                  <a:pt x="490" y="15"/>
                  <a:pt x="491" y="13"/>
                  <a:pt x="492" y="13"/>
                </a:cubicBezTo>
                <a:cubicBezTo>
                  <a:pt x="492" y="12"/>
                  <a:pt x="493" y="11"/>
                  <a:pt x="493" y="11"/>
                </a:cubicBezTo>
                <a:cubicBezTo>
                  <a:pt x="493" y="10"/>
                  <a:pt x="491" y="9"/>
                  <a:pt x="491" y="9"/>
                </a:cubicBezTo>
                <a:cubicBezTo>
                  <a:pt x="492" y="7"/>
                  <a:pt x="493" y="6"/>
                  <a:pt x="494" y="4"/>
                </a:cubicBezTo>
                <a:cubicBezTo>
                  <a:pt x="496" y="6"/>
                  <a:pt x="497" y="7"/>
                  <a:pt x="499" y="8"/>
                </a:cubicBezTo>
                <a:cubicBezTo>
                  <a:pt x="499" y="8"/>
                  <a:pt x="501" y="9"/>
                  <a:pt x="501" y="9"/>
                </a:cubicBezTo>
                <a:cubicBezTo>
                  <a:pt x="501" y="10"/>
                  <a:pt x="499" y="11"/>
                  <a:pt x="499" y="12"/>
                </a:cubicBezTo>
                <a:cubicBezTo>
                  <a:pt x="500" y="12"/>
                  <a:pt x="501" y="13"/>
                  <a:pt x="502" y="13"/>
                </a:cubicBezTo>
                <a:cubicBezTo>
                  <a:pt x="502" y="14"/>
                  <a:pt x="500" y="15"/>
                  <a:pt x="500" y="16"/>
                </a:cubicBezTo>
                <a:cubicBezTo>
                  <a:pt x="500" y="16"/>
                  <a:pt x="502" y="17"/>
                  <a:pt x="502" y="17"/>
                </a:cubicBezTo>
                <a:cubicBezTo>
                  <a:pt x="502" y="18"/>
                  <a:pt x="500" y="19"/>
                  <a:pt x="500" y="20"/>
                </a:cubicBezTo>
                <a:cubicBezTo>
                  <a:pt x="501" y="20"/>
                  <a:pt x="503" y="21"/>
                  <a:pt x="503" y="21"/>
                </a:cubicBezTo>
                <a:cubicBezTo>
                  <a:pt x="503" y="22"/>
                  <a:pt x="501" y="23"/>
                  <a:pt x="501" y="24"/>
                </a:cubicBezTo>
                <a:cubicBezTo>
                  <a:pt x="501" y="24"/>
                  <a:pt x="503" y="25"/>
                  <a:pt x="503" y="25"/>
                </a:cubicBezTo>
                <a:cubicBezTo>
                  <a:pt x="504" y="26"/>
                  <a:pt x="505" y="26"/>
                  <a:pt x="505" y="27"/>
                </a:cubicBezTo>
                <a:cubicBezTo>
                  <a:pt x="506" y="26"/>
                  <a:pt x="507" y="25"/>
                  <a:pt x="507" y="25"/>
                </a:cubicBezTo>
                <a:cubicBezTo>
                  <a:pt x="508" y="24"/>
                  <a:pt x="509" y="23"/>
                  <a:pt x="509" y="22"/>
                </a:cubicBezTo>
                <a:cubicBezTo>
                  <a:pt x="509" y="22"/>
                  <a:pt x="507" y="21"/>
                  <a:pt x="507" y="21"/>
                </a:cubicBezTo>
                <a:cubicBezTo>
                  <a:pt x="507" y="20"/>
                  <a:pt x="508" y="19"/>
                  <a:pt x="508" y="19"/>
                </a:cubicBezTo>
                <a:cubicBezTo>
                  <a:pt x="509" y="18"/>
                  <a:pt x="510" y="17"/>
                  <a:pt x="510" y="16"/>
                </a:cubicBezTo>
                <a:cubicBezTo>
                  <a:pt x="511" y="16"/>
                  <a:pt x="511" y="15"/>
                  <a:pt x="512" y="14"/>
                </a:cubicBezTo>
                <a:cubicBezTo>
                  <a:pt x="513" y="13"/>
                  <a:pt x="514" y="11"/>
                  <a:pt x="515" y="10"/>
                </a:cubicBezTo>
                <a:cubicBezTo>
                  <a:pt x="516" y="10"/>
                  <a:pt x="517" y="11"/>
                  <a:pt x="517" y="11"/>
                </a:cubicBezTo>
                <a:cubicBezTo>
                  <a:pt x="518" y="12"/>
                  <a:pt x="519" y="12"/>
                  <a:pt x="520" y="13"/>
                </a:cubicBezTo>
                <a:cubicBezTo>
                  <a:pt x="520" y="14"/>
                  <a:pt x="521" y="14"/>
                  <a:pt x="522" y="15"/>
                </a:cubicBezTo>
                <a:cubicBezTo>
                  <a:pt x="522" y="14"/>
                  <a:pt x="523" y="13"/>
                  <a:pt x="524" y="12"/>
                </a:cubicBezTo>
                <a:cubicBezTo>
                  <a:pt x="523" y="13"/>
                  <a:pt x="526" y="14"/>
                  <a:pt x="526" y="14"/>
                </a:cubicBezTo>
                <a:cubicBezTo>
                  <a:pt x="526" y="14"/>
                  <a:pt x="524" y="16"/>
                  <a:pt x="524" y="16"/>
                </a:cubicBezTo>
                <a:cubicBezTo>
                  <a:pt x="524" y="16"/>
                  <a:pt x="522" y="15"/>
                  <a:pt x="522" y="15"/>
                </a:cubicBezTo>
                <a:cubicBezTo>
                  <a:pt x="522" y="15"/>
                  <a:pt x="520" y="17"/>
                  <a:pt x="520" y="17"/>
                </a:cubicBezTo>
                <a:cubicBezTo>
                  <a:pt x="520" y="17"/>
                  <a:pt x="522" y="19"/>
                  <a:pt x="522" y="19"/>
                </a:cubicBezTo>
                <a:cubicBezTo>
                  <a:pt x="522" y="19"/>
                  <a:pt x="521" y="20"/>
                  <a:pt x="521" y="21"/>
                </a:cubicBezTo>
                <a:cubicBezTo>
                  <a:pt x="520" y="22"/>
                  <a:pt x="520" y="22"/>
                  <a:pt x="519" y="23"/>
                </a:cubicBezTo>
                <a:cubicBezTo>
                  <a:pt x="518" y="24"/>
                  <a:pt x="518" y="25"/>
                  <a:pt x="517" y="25"/>
                </a:cubicBezTo>
                <a:cubicBezTo>
                  <a:pt x="517" y="26"/>
                  <a:pt x="516" y="27"/>
                  <a:pt x="516" y="28"/>
                </a:cubicBezTo>
                <a:cubicBezTo>
                  <a:pt x="515" y="28"/>
                  <a:pt x="518" y="29"/>
                  <a:pt x="518" y="29"/>
                </a:cubicBezTo>
                <a:cubicBezTo>
                  <a:pt x="519" y="28"/>
                  <a:pt x="520" y="26"/>
                  <a:pt x="521" y="25"/>
                </a:cubicBezTo>
                <a:cubicBezTo>
                  <a:pt x="522" y="24"/>
                  <a:pt x="522" y="23"/>
                  <a:pt x="523" y="23"/>
                </a:cubicBezTo>
                <a:cubicBezTo>
                  <a:pt x="523" y="22"/>
                  <a:pt x="525" y="24"/>
                  <a:pt x="525" y="24"/>
                </a:cubicBezTo>
                <a:cubicBezTo>
                  <a:pt x="526" y="24"/>
                  <a:pt x="527" y="22"/>
                  <a:pt x="527" y="22"/>
                </a:cubicBezTo>
                <a:cubicBezTo>
                  <a:pt x="527" y="21"/>
                  <a:pt x="528" y="21"/>
                  <a:pt x="529" y="20"/>
                </a:cubicBezTo>
                <a:cubicBezTo>
                  <a:pt x="529" y="19"/>
                  <a:pt x="530" y="18"/>
                  <a:pt x="530" y="18"/>
                </a:cubicBezTo>
                <a:cubicBezTo>
                  <a:pt x="530" y="17"/>
                  <a:pt x="528" y="16"/>
                  <a:pt x="528" y="16"/>
                </a:cubicBezTo>
                <a:cubicBezTo>
                  <a:pt x="528" y="15"/>
                  <a:pt x="530" y="14"/>
                  <a:pt x="530" y="14"/>
                </a:cubicBezTo>
                <a:cubicBezTo>
                  <a:pt x="529" y="14"/>
                  <a:pt x="528" y="12"/>
                  <a:pt x="528" y="12"/>
                </a:cubicBezTo>
                <a:cubicBezTo>
                  <a:pt x="528" y="12"/>
                  <a:pt x="529" y="10"/>
                  <a:pt x="529" y="10"/>
                </a:cubicBezTo>
                <a:cubicBezTo>
                  <a:pt x="530" y="10"/>
                  <a:pt x="531" y="11"/>
                  <a:pt x="531" y="11"/>
                </a:cubicBezTo>
                <a:cubicBezTo>
                  <a:pt x="532" y="12"/>
                  <a:pt x="534" y="13"/>
                  <a:pt x="534" y="13"/>
                </a:cubicBezTo>
                <a:cubicBezTo>
                  <a:pt x="534" y="14"/>
                  <a:pt x="532" y="15"/>
                  <a:pt x="532" y="15"/>
                </a:cubicBezTo>
                <a:cubicBezTo>
                  <a:pt x="532" y="16"/>
                  <a:pt x="534" y="16"/>
                  <a:pt x="534" y="17"/>
                </a:cubicBezTo>
                <a:cubicBezTo>
                  <a:pt x="534" y="18"/>
                  <a:pt x="532" y="19"/>
                  <a:pt x="532" y="19"/>
                </a:cubicBezTo>
                <a:cubicBezTo>
                  <a:pt x="533" y="20"/>
                  <a:pt x="535" y="20"/>
                  <a:pt x="535" y="21"/>
                </a:cubicBezTo>
                <a:cubicBezTo>
                  <a:pt x="535" y="22"/>
                  <a:pt x="537" y="22"/>
                  <a:pt x="537" y="23"/>
                </a:cubicBezTo>
                <a:cubicBezTo>
                  <a:pt x="537" y="22"/>
                  <a:pt x="539" y="21"/>
                  <a:pt x="539" y="20"/>
                </a:cubicBezTo>
                <a:cubicBezTo>
                  <a:pt x="539" y="20"/>
                  <a:pt x="536" y="19"/>
                  <a:pt x="536" y="19"/>
                </a:cubicBezTo>
                <a:cubicBezTo>
                  <a:pt x="536" y="18"/>
                  <a:pt x="538" y="17"/>
                  <a:pt x="538" y="17"/>
                </a:cubicBezTo>
                <a:cubicBezTo>
                  <a:pt x="538" y="16"/>
                  <a:pt x="539" y="14"/>
                  <a:pt x="540" y="14"/>
                </a:cubicBezTo>
                <a:cubicBezTo>
                  <a:pt x="540" y="14"/>
                  <a:pt x="542" y="16"/>
                  <a:pt x="542" y="16"/>
                </a:cubicBezTo>
                <a:cubicBezTo>
                  <a:pt x="543" y="16"/>
                  <a:pt x="543" y="14"/>
                  <a:pt x="544" y="14"/>
                </a:cubicBezTo>
                <a:cubicBezTo>
                  <a:pt x="545" y="14"/>
                  <a:pt x="545" y="15"/>
                  <a:pt x="546" y="15"/>
                </a:cubicBezTo>
                <a:cubicBezTo>
                  <a:pt x="547" y="16"/>
                  <a:pt x="548" y="17"/>
                  <a:pt x="548" y="17"/>
                </a:cubicBezTo>
                <a:cubicBezTo>
                  <a:pt x="548" y="18"/>
                  <a:pt x="546" y="19"/>
                  <a:pt x="547" y="19"/>
                </a:cubicBezTo>
                <a:cubicBezTo>
                  <a:pt x="547" y="20"/>
                  <a:pt x="549" y="21"/>
                  <a:pt x="549" y="21"/>
                </a:cubicBezTo>
                <a:cubicBezTo>
                  <a:pt x="549" y="21"/>
                  <a:pt x="550" y="23"/>
                  <a:pt x="551" y="23"/>
                </a:cubicBezTo>
                <a:cubicBezTo>
                  <a:pt x="551" y="23"/>
                  <a:pt x="552" y="21"/>
                  <a:pt x="553" y="21"/>
                </a:cubicBezTo>
                <a:cubicBezTo>
                  <a:pt x="553" y="20"/>
                  <a:pt x="554" y="19"/>
                  <a:pt x="554" y="18"/>
                </a:cubicBezTo>
                <a:cubicBezTo>
                  <a:pt x="554" y="18"/>
                  <a:pt x="552" y="17"/>
                  <a:pt x="552" y="17"/>
                </a:cubicBezTo>
                <a:cubicBezTo>
                  <a:pt x="553" y="16"/>
                  <a:pt x="553" y="15"/>
                  <a:pt x="554" y="14"/>
                </a:cubicBezTo>
                <a:cubicBezTo>
                  <a:pt x="554" y="14"/>
                  <a:pt x="556" y="16"/>
                  <a:pt x="556" y="16"/>
                </a:cubicBezTo>
                <a:cubicBezTo>
                  <a:pt x="557" y="17"/>
                  <a:pt x="558" y="18"/>
                  <a:pt x="558" y="18"/>
                </a:cubicBezTo>
                <a:cubicBezTo>
                  <a:pt x="559" y="18"/>
                  <a:pt x="560" y="20"/>
                  <a:pt x="561" y="20"/>
                </a:cubicBezTo>
                <a:cubicBezTo>
                  <a:pt x="561" y="20"/>
                  <a:pt x="562" y="17"/>
                  <a:pt x="562" y="17"/>
                </a:cubicBezTo>
                <a:cubicBezTo>
                  <a:pt x="563" y="18"/>
                  <a:pt x="564" y="19"/>
                  <a:pt x="565" y="19"/>
                </a:cubicBezTo>
                <a:cubicBezTo>
                  <a:pt x="565" y="20"/>
                  <a:pt x="563" y="21"/>
                  <a:pt x="563" y="21"/>
                </a:cubicBezTo>
                <a:cubicBezTo>
                  <a:pt x="563" y="22"/>
                  <a:pt x="561" y="23"/>
                  <a:pt x="561" y="23"/>
                </a:cubicBezTo>
                <a:cubicBezTo>
                  <a:pt x="561" y="24"/>
                  <a:pt x="563" y="25"/>
                  <a:pt x="563" y="25"/>
                </a:cubicBezTo>
                <a:cubicBezTo>
                  <a:pt x="564" y="26"/>
                  <a:pt x="565" y="26"/>
                  <a:pt x="566" y="27"/>
                </a:cubicBezTo>
                <a:cubicBezTo>
                  <a:pt x="567" y="25"/>
                  <a:pt x="568" y="24"/>
                  <a:pt x="569" y="22"/>
                </a:cubicBezTo>
                <a:cubicBezTo>
                  <a:pt x="570" y="22"/>
                  <a:pt x="570" y="21"/>
                  <a:pt x="571" y="20"/>
                </a:cubicBezTo>
                <a:cubicBezTo>
                  <a:pt x="572" y="19"/>
                  <a:pt x="573" y="17"/>
                  <a:pt x="574" y="16"/>
                </a:cubicBezTo>
                <a:cubicBezTo>
                  <a:pt x="575" y="15"/>
                  <a:pt x="575" y="14"/>
                  <a:pt x="576" y="14"/>
                </a:cubicBezTo>
                <a:cubicBezTo>
                  <a:pt x="577" y="14"/>
                  <a:pt x="577" y="15"/>
                  <a:pt x="578" y="15"/>
                </a:cubicBezTo>
                <a:cubicBezTo>
                  <a:pt x="579" y="16"/>
                  <a:pt x="580" y="16"/>
                  <a:pt x="580" y="17"/>
                </a:cubicBezTo>
                <a:cubicBezTo>
                  <a:pt x="580" y="17"/>
                  <a:pt x="578" y="19"/>
                  <a:pt x="579" y="19"/>
                </a:cubicBezTo>
                <a:cubicBezTo>
                  <a:pt x="579" y="19"/>
                  <a:pt x="581" y="21"/>
                  <a:pt x="581" y="21"/>
                </a:cubicBezTo>
                <a:cubicBezTo>
                  <a:pt x="581" y="21"/>
                  <a:pt x="582" y="19"/>
                  <a:pt x="582" y="19"/>
                </a:cubicBezTo>
                <a:cubicBezTo>
                  <a:pt x="583" y="18"/>
                  <a:pt x="584" y="17"/>
                  <a:pt x="584" y="16"/>
                </a:cubicBezTo>
                <a:cubicBezTo>
                  <a:pt x="584" y="16"/>
                  <a:pt x="582" y="15"/>
                  <a:pt x="582" y="15"/>
                </a:cubicBezTo>
                <a:cubicBezTo>
                  <a:pt x="582" y="14"/>
                  <a:pt x="583" y="13"/>
                  <a:pt x="584" y="12"/>
                </a:cubicBezTo>
                <a:cubicBezTo>
                  <a:pt x="584" y="12"/>
                  <a:pt x="585" y="11"/>
                  <a:pt x="585" y="10"/>
                </a:cubicBezTo>
                <a:cubicBezTo>
                  <a:pt x="586" y="9"/>
                  <a:pt x="587" y="9"/>
                  <a:pt x="587" y="8"/>
                </a:cubicBezTo>
                <a:cubicBezTo>
                  <a:pt x="587" y="8"/>
                  <a:pt x="588" y="6"/>
                  <a:pt x="589" y="6"/>
                </a:cubicBezTo>
                <a:cubicBezTo>
                  <a:pt x="589" y="6"/>
                  <a:pt x="591" y="7"/>
                  <a:pt x="591" y="7"/>
                </a:cubicBezTo>
                <a:cubicBezTo>
                  <a:pt x="591" y="8"/>
                  <a:pt x="590" y="9"/>
                  <a:pt x="589" y="10"/>
                </a:cubicBezTo>
                <a:cubicBezTo>
                  <a:pt x="589" y="10"/>
                  <a:pt x="588" y="12"/>
                  <a:pt x="588" y="12"/>
                </a:cubicBezTo>
                <a:cubicBezTo>
                  <a:pt x="588" y="12"/>
                  <a:pt x="590" y="14"/>
                  <a:pt x="590" y="14"/>
                </a:cubicBezTo>
                <a:cubicBezTo>
                  <a:pt x="590" y="14"/>
                  <a:pt x="591" y="11"/>
                  <a:pt x="592" y="11"/>
                </a:cubicBezTo>
                <a:cubicBezTo>
                  <a:pt x="592" y="11"/>
                  <a:pt x="593" y="13"/>
                  <a:pt x="594" y="13"/>
                </a:cubicBezTo>
                <a:cubicBezTo>
                  <a:pt x="594" y="13"/>
                  <a:pt x="595" y="11"/>
                  <a:pt x="595" y="11"/>
                </a:cubicBezTo>
                <a:cubicBezTo>
                  <a:pt x="596" y="11"/>
                  <a:pt x="597" y="13"/>
                  <a:pt x="598" y="13"/>
                </a:cubicBezTo>
                <a:cubicBezTo>
                  <a:pt x="598" y="12"/>
                  <a:pt x="599" y="11"/>
                  <a:pt x="599" y="10"/>
                </a:cubicBezTo>
                <a:cubicBezTo>
                  <a:pt x="600" y="10"/>
                  <a:pt x="601" y="9"/>
                  <a:pt x="601" y="8"/>
                </a:cubicBezTo>
                <a:cubicBezTo>
                  <a:pt x="601" y="8"/>
                  <a:pt x="603" y="6"/>
                  <a:pt x="603" y="6"/>
                </a:cubicBezTo>
                <a:cubicBezTo>
                  <a:pt x="603" y="6"/>
                  <a:pt x="601" y="4"/>
                  <a:pt x="601" y="4"/>
                </a:cubicBezTo>
                <a:cubicBezTo>
                  <a:pt x="601" y="4"/>
                  <a:pt x="602" y="2"/>
                  <a:pt x="602" y="2"/>
                </a:cubicBezTo>
                <a:cubicBezTo>
                  <a:pt x="603" y="2"/>
                  <a:pt x="604" y="4"/>
                  <a:pt x="605" y="4"/>
                </a:cubicBezTo>
                <a:cubicBezTo>
                  <a:pt x="605" y="4"/>
                  <a:pt x="607" y="5"/>
                  <a:pt x="607" y="5"/>
                </a:cubicBezTo>
                <a:cubicBezTo>
                  <a:pt x="607" y="6"/>
                  <a:pt x="605" y="7"/>
                  <a:pt x="605" y="8"/>
                </a:cubicBezTo>
                <a:cubicBezTo>
                  <a:pt x="605" y="8"/>
                  <a:pt x="603" y="9"/>
                  <a:pt x="603" y="10"/>
                </a:cubicBezTo>
                <a:cubicBezTo>
                  <a:pt x="603" y="10"/>
                  <a:pt x="606" y="11"/>
                  <a:pt x="606" y="12"/>
                </a:cubicBezTo>
                <a:cubicBezTo>
                  <a:pt x="605" y="12"/>
                  <a:pt x="604" y="14"/>
                  <a:pt x="604" y="14"/>
                </a:cubicBezTo>
                <a:cubicBezTo>
                  <a:pt x="603" y="14"/>
                  <a:pt x="602" y="12"/>
                  <a:pt x="602" y="12"/>
                </a:cubicBezTo>
                <a:cubicBezTo>
                  <a:pt x="601" y="12"/>
                  <a:pt x="600" y="14"/>
                  <a:pt x="600" y="14"/>
                </a:cubicBezTo>
                <a:cubicBezTo>
                  <a:pt x="600" y="15"/>
                  <a:pt x="598" y="16"/>
                  <a:pt x="598" y="16"/>
                </a:cubicBezTo>
                <a:cubicBezTo>
                  <a:pt x="598" y="17"/>
                  <a:pt x="601" y="18"/>
                  <a:pt x="600" y="18"/>
                </a:cubicBezTo>
                <a:cubicBezTo>
                  <a:pt x="600" y="19"/>
                  <a:pt x="599" y="20"/>
                  <a:pt x="599" y="20"/>
                </a:cubicBezTo>
                <a:cubicBezTo>
                  <a:pt x="598" y="21"/>
                  <a:pt x="597" y="22"/>
                  <a:pt x="597" y="23"/>
                </a:cubicBezTo>
                <a:cubicBezTo>
                  <a:pt x="597" y="23"/>
                  <a:pt x="599" y="24"/>
                  <a:pt x="599" y="24"/>
                </a:cubicBezTo>
                <a:cubicBezTo>
                  <a:pt x="599" y="25"/>
                  <a:pt x="598" y="26"/>
                  <a:pt x="598" y="27"/>
                </a:cubicBezTo>
                <a:cubicBezTo>
                  <a:pt x="597" y="27"/>
                  <a:pt x="596" y="28"/>
                  <a:pt x="596" y="29"/>
                </a:cubicBezTo>
                <a:cubicBezTo>
                  <a:pt x="597" y="29"/>
                  <a:pt x="597" y="31"/>
                  <a:pt x="598" y="31"/>
                </a:cubicBezTo>
                <a:cubicBezTo>
                  <a:pt x="598" y="30"/>
                  <a:pt x="600" y="29"/>
                  <a:pt x="600" y="28"/>
                </a:cubicBezTo>
                <a:cubicBezTo>
                  <a:pt x="600" y="28"/>
                  <a:pt x="601" y="27"/>
                  <a:pt x="602" y="26"/>
                </a:cubicBezTo>
                <a:cubicBezTo>
                  <a:pt x="602" y="25"/>
                  <a:pt x="603" y="25"/>
                  <a:pt x="603" y="24"/>
                </a:cubicBezTo>
                <a:cubicBezTo>
                  <a:pt x="604" y="23"/>
                  <a:pt x="604" y="22"/>
                  <a:pt x="605" y="22"/>
                </a:cubicBezTo>
                <a:cubicBezTo>
                  <a:pt x="605" y="21"/>
                  <a:pt x="607" y="20"/>
                  <a:pt x="607" y="19"/>
                </a:cubicBezTo>
                <a:cubicBezTo>
                  <a:pt x="607" y="19"/>
                  <a:pt x="604" y="18"/>
                  <a:pt x="604" y="18"/>
                </a:cubicBezTo>
                <a:cubicBezTo>
                  <a:pt x="605" y="17"/>
                  <a:pt x="606" y="16"/>
                  <a:pt x="606" y="15"/>
                </a:cubicBezTo>
                <a:cubicBezTo>
                  <a:pt x="607" y="15"/>
                  <a:pt x="607" y="14"/>
                  <a:pt x="608" y="13"/>
                </a:cubicBezTo>
                <a:cubicBezTo>
                  <a:pt x="608" y="13"/>
                  <a:pt x="610" y="15"/>
                  <a:pt x="610" y="15"/>
                </a:cubicBezTo>
                <a:cubicBezTo>
                  <a:pt x="611" y="13"/>
                  <a:pt x="612" y="12"/>
                  <a:pt x="613" y="10"/>
                </a:cubicBezTo>
                <a:cubicBezTo>
                  <a:pt x="614" y="11"/>
                  <a:pt x="616" y="12"/>
                  <a:pt x="616" y="12"/>
                </a:cubicBezTo>
                <a:cubicBezTo>
                  <a:pt x="616" y="13"/>
                  <a:pt x="614" y="14"/>
                  <a:pt x="614" y="14"/>
                </a:cubicBezTo>
                <a:cubicBezTo>
                  <a:pt x="614" y="15"/>
                  <a:pt x="616" y="16"/>
                  <a:pt x="616" y="16"/>
                </a:cubicBezTo>
                <a:cubicBezTo>
                  <a:pt x="616" y="16"/>
                  <a:pt x="618" y="14"/>
                  <a:pt x="618" y="14"/>
                </a:cubicBezTo>
                <a:cubicBezTo>
                  <a:pt x="618" y="14"/>
                  <a:pt x="620" y="15"/>
                  <a:pt x="620" y="16"/>
                </a:cubicBezTo>
                <a:cubicBezTo>
                  <a:pt x="620" y="16"/>
                  <a:pt x="618" y="18"/>
                  <a:pt x="618" y="18"/>
                </a:cubicBezTo>
                <a:cubicBezTo>
                  <a:pt x="619" y="18"/>
                  <a:pt x="620" y="19"/>
                  <a:pt x="621" y="19"/>
                </a:cubicBezTo>
                <a:cubicBezTo>
                  <a:pt x="621" y="20"/>
                  <a:pt x="622" y="17"/>
                  <a:pt x="622" y="17"/>
                </a:cubicBezTo>
                <a:cubicBezTo>
                  <a:pt x="623" y="17"/>
                  <a:pt x="624" y="19"/>
                  <a:pt x="625" y="19"/>
                </a:cubicBezTo>
                <a:cubicBezTo>
                  <a:pt x="626" y="17"/>
                  <a:pt x="627" y="16"/>
                  <a:pt x="628" y="15"/>
                </a:cubicBezTo>
                <a:cubicBezTo>
                  <a:pt x="629" y="14"/>
                  <a:pt x="629" y="13"/>
                  <a:pt x="630" y="12"/>
                </a:cubicBezTo>
                <a:cubicBezTo>
                  <a:pt x="630" y="12"/>
                  <a:pt x="631" y="11"/>
                  <a:pt x="631" y="10"/>
                </a:cubicBezTo>
                <a:cubicBezTo>
                  <a:pt x="632" y="10"/>
                  <a:pt x="633" y="8"/>
                  <a:pt x="633" y="8"/>
                </a:cubicBezTo>
                <a:cubicBezTo>
                  <a:pt x="633" y="7"/>
                  <a:pt x="631" y="6"/>
                  <a:pt x="631" y="6"/>
                </a:cubicBezTo>
                <a:cubicBezTo>
                  <a:pt x="631" y="5"/>
                  <a:pt x="632" y="4"/>
                  <a:pt x="633" y="4"/>
                </a:cubicBezTo>
                <a:cubicBezTo>
                  <a:pt x="633" y="3"/>
                  <a:pt x="634" y="2"/>
                  <a:pt x="634" y="2"/>
                </a:cubicBezTo>
                <a:cubicBezTo>
                  <a:pt x="636" y="3"/>
                  <a:pt x="637" y="4"/>
                  <a:pt x="639" y="5"/>
                </a:cubicBezTo>
                <a:cubicBezTo>
                  <a:pt x="639" y="6"/>
                  <a:pt x="637" y="7"/>
                  <a:pt x="637" y="7"/>
                </a:cubicBezTo>
                <a:cubicBezTo>
                  <a:pt x="637" y="8"/>
                  <a:pt x="639" y="9"/>
                  <a:pt x="639" y="9"/>
                </a:cubicBezTo>
                <a:cubicBezTo>
                  <a:pt x="640" y="10"/>
                  <a:pt x="641" y="10"/>
                  <a:pt x="642" y="11"/>
                </a:cubicBezTo>
                <a:cubicBezTo>
                  <a:pt x="642" y="11"/>
                  <a:pt x="643" y="12"/>
                  <a:pt x="644" y="12"/>
                </a:cubicBezTo>
                <a:cubicBezTo>
                  <a:pt x="645" y="13"/>
                  <a:pt x="645" y="14"/>
                  <a:pt x="646" y="14"/>
                </a:cubicBezTo>
                <a:cubicBezTo>
                  <a:pt x="646" y="14"/>
                  <a:pt x="648" y="16"/>
                  <a:pt x="648" y="16"/>
                </a:cubicBezTo>
                <a:cubicBezTo>
                  <a:pt x="648" y="16"/>
                  <a:pt x="647" y="18"/>
                  <a:pt x="647" y="18"/>
                </a:cubicBezTo>
                <a:cubicBezTo>
                  <a:pt x="646" y="19"/>
                  <a:pt x="645" y="20"/>
                  <a:pt x="645" y="20"/>
                </a:cubicBezTo>
                <a:cubicBezTo>
                  <a:pt x="644" y="20"/>
                  <a:pt x="643" y="19"/>
                  <a:pt x="643" y="19"/>
                </a:cubicBezTo>
                <a:cubicBezTo>
                  <a:pt x="642" y="19"/>
                  <a:pt x="642" y="21"/>
                  <a:pt x="641" y="21"/>
                </a:cubicBezTo>
                <a:cubicBezTo>
                  <a:pt x="642" y="22"/>
                  <a:pt x="644" y="23"/>
                  <a:pt x="645" y="24"/>
                </a:cubicBezTo>
                <a:cubicBezTo>
                  <a:pt x="646" y="24"/>
                  <a:pt x="646" y="22"/>
                  <a:pt x="647" y="22"/>
                </a:cubicBezTo>
                <a:cubicBezTo>
                  <a:pt x="647" y="22"/>
                  <a:pt x="649" y="24"/>
                  <a:pt x="649" y="24"/>
                </a:cubicBezTo>
                <a:cubicBezTo>
                  <a:pt x="650" y="23"/>
                  <a:pt x="651" y="22"/>
                  <a:pt x="651" y="21"/>
                </a:cubicBezTo>
                <a:cubicBezTo>
                  <a:pt x="652" y="21"/>
                  <a:pt x="652" y="20"/>
                  <a:pt x="653" y="19"/>
                </a:cubicBezTo>
                <a:cubicBezTo>
                  <a:pt x="653" y="18"/>
                  <a:pt x="654" y="18"/>
                  <a:pt x="654" y="17"/>
                </a:cubicBezTo>
                <a:cubicBezTo>
                  <a:pt x="655" y="16"/>
                  <a:pt x="656" y="15"/>
                  <a:pt x="656" y="15"/>
                </a:cubicBezTo>
                <a:cubicBezTo>
                  <a:pt x="656" y="14"/>
                  <a:pt x="658" y="13"/>
                  <a:pt x="658" y="13"/>
                </a:cubicBezTo>
                <a:cubicBezTo>
                  <a:pt x="658" y="12"/>
                  <a:pt x="656" y="11"/>
                  <a:pt x="656" y="11"/>
                </a:cubicBezTo>
                <a:cubicBezTo>
                  <a:pt x="655" y="11"/>
                  <a:pt x="653" y="9"/>
                  <a:pt x="653" y="9"/>
                </a:cubicBezTo>
                <a:cubicBezTo>
                  <a:pt x="654" y="9"/>
                  <a:pt x="655" y="7"/>
                  <a:pt x="655" y="7"/>
                </a:cubicBezTo>
                <a:cubicBezTo>
                  <a:pt x="656" y="7"/>
                  <a:pt x="657" y="8"/>
                  <a:pt x="657" y="9"/>
                </a:cubicBezTo>
                <a:cubicBezTo>
                  <a:pt x="658" y="9"/>
                  <a:pt x="659" y="10"/>
                  <a:pt x="660" y="10"/>
                </a:cubicBezTo>
                <a:cubicBezTo>
                  <a:pt x="660" y="11"/>
                  <a:pt x="661" y="12"/>
                  <a:pt x="662" y="12"/>
                </a:cubicBezTo>
                <a:cubicBezTo>
                  <a:pt x="662" y="12"/>
                  <a:pt x="663" y="14"/>
                  <a:pt x="664" y="14"/>
                </a:cubicBezTo>
                <a:cubicBezTo>
                  <a:pt x="664" y="14"/>
                  <a:pt x="665" y="12"/>
                  <a:pt x="666" y="11"/>
                </a:cubicBezTo>
                <a:cubicBezTo>
                  <a:pt x="666" y="11"/>
                  <a:pt x="667" y="9"/>
                  <a:pt x="667" y="9"/>
                </a:cubicBezTo>
                <a:cubicBezTo>
                  <a:pt x="668" y="9"/>
                  <a:pt x="669" y="11"/>
                  <a:pt x="670" y="11"/>
                </a:cubicBezTo>
                <a:cubicBezTo>
                  <a:pt x="670" y="11"/>
                  <a:pt x="671" y="13"/>
                  <a:pt x="672" y="13"/>
                </a:cubicBezTo>
                <a:cubicBezTo>
                  <a:pt x="672" y="13"/>
                  <a:pt x="673" y="11"/>
                  <a:pt x="674" y="10"/>
                </a:cubicBezTo>
                <a:cubicBezTo>
                  <a:pt x="674" y="10"/>
                  <a:pt x="675" y="8"/>
                  <a:pt x="675" y="8"/>
                </a:cubicBezTo>
                <a:cubicBezTo>
                  <a:pt x="676" y="8"/>
                  <a:pt x="677" y="9"/>
                  <a:pt x="677" y="10"/>
                </a:cubicBezTo>
                <a:cubicBezTo>
                  <a:pt x="678" y="10"/>
                  <a:pt x="676" y="12"/>
                  <a:pt x="676" y="12"/>
                </a:cubicBezTo>
                <a:cubicBezTo>
                  <a:pt x="675" y="13"/>
                  <a:pt x="674" y="14"/>
                  <a:pt x="674" y="14"/>
                </a:cubicBezTo>
                <a:cubicBezTo>
                  <a:pt x="674" y="15"/>
                  <a:pt x="676" y="16"/>
                  <a:pt x="676" y="16"/>
                </a:cubicBezTo>
                <a:cubicBezTo>
                  <a:pt x="676" y="17"/>
                  <a:pt x="675" y="18"/>
                  <a:pt x="675" y="18"/>
                </a:cubicBezTo>
                <a:cubicBezTo>
                  <a:pt x="675" y="19"/>
                  <a:pt x="677" y="19"/>
                  <a:pt x="677" y="20"/>
                </a:cubicBezTo>
                <a:cubicBezTo>
                  <a:pt x="677" y="21"/>
                  <a:pt x="675" y="22"/>
                  <a:pt x="675" y="22"/>
                </a:cubicBezTo>
                <a:cubicBezTo>
                  <a:pt x="675" y="23"/>
                  <a:pt x="677" y="23"/>
                  <a:pt x="677" y="24"/>
                </a:cubicBezTo>
                <a:cubicBezTo>
                  <a:pt x="677" y="25"/>
                  <a:pt x="676" y="26"/>
                  <a:pt x="676" y="26"/>
                </a:cubicBezTo>
                <a:cubicBezTo>
                  <a:pt x="676" y="27"/>
                  <a:pt x="678" y="27"/>
                  <a:pt x="678" y="28"/>
                </a:cubicBezTo>
                <a:cubicBezTo>
                  <a:pt x="678" y="27"/>
                  <a:pt x="679" y="26"/>
                  <a:pt x="680" y="26"/>
                </a:cubicBezTo>
                <a:cubicBezTo>
                  <a:pt x="680" y="25"/>
                  <a:pt x="681" y="24"/>
                  <a:pt x="681" y="23"/>
                </a:cubicBezTo>
                <a:cubicBezTo>
                  <a:pt x="682" y="23"/>
                  <a:pt x="683" y="22"/>
                  <a:pt x="683" y="21"/>
                </a:cubicBezTo>
                <a:cubicBezTo>
                  <a:pt x="683" y="21"/>
                  <a:pt x="681" y="20"/>
                  <a:pt x="681" y="19"/>
                </a:cubicBezTo>
                <a:cubicBezTo>
                  <a:pt x="681" y="19"/>
                  <a:pt x="683" y="18"/>
                  <a:pt x="682" y="17"/>
                </a:cubicBezTo>
                <a:cubicBezTo>
                  <a:pt x="682" y="17"/>
                  <a:pt x="680" y="16"/>
                  <a:pt x="680" y="16"/>
                </a:cubicBezTo>
                <a:cubicBezTo>
                  <a:pt x="680" y="15"/>
                  <a:pt x="682" y="14"/>
                  <a:pt x="682" y="13"/>
                </a:cubicBezTo>
                <a:cubicBezTo>
                  <a:pt x="682" y="13"/>
                  <a:pt x="680" y="12"/>
                  <a:pt x="680" y="12"/>
                </a:cubicBezTo>
                <a:cubicBezTo>
                  <a:pt x="680" y="11"/>
                  <a:pt x="681" y="9"/>
                  <a:pt x="681" y="9"/>
                </a:cubicBezTo>
                <a:cubicBezTo>
                  <a:pt x="682" y="9"/>
                  <a:pt x="683" y="11"/>
                  <a:pt x="684" y="11"/>
                </a:cubicBezTo>
                <a:cubicBezTo>
                  <a:pt x="684" y="11"/>
                  <a:pt x="685" y="13"/>
                  <a:pt x="686" y="13"/>
                </a:cubicBezTo>
                <a:cubicBezTo>
                  <a:pt x="686" y="13"/>
                  <a:pt x="687" y="10"/>
                  <a:pt x="688" y="11"/>
                </a:cubicBezTo>
                <a:cubicBezTo>
                  <a:pt x="688" y="11"/>
                  <a:pt x="689" y="12"/>
                  <a:pt x="690" y="12"/>
                </a:cubicBezTo>
                <a:cubicBezTo>
                  <a:pt x="691" y="13"/>
                  <a:pt x="691" y="13"/>
                  <a:pt x="692" y="14"/>
                </a:cubicBezTo>
                <a:cubicBezTo>
                  <a:pt x="693" y="14"/>
                  <a:pt x="694" y="15"/>
                  <a:pt x="694" y="16"/>
                </a:cubicBezTo>
                <a:cubicBezTo>
                  <a:pt x="695" y="16"/>
                  <a:pt x="696" y="17"/>
                  <a:pt x="697" y="17"/>
                </a:cubicBezTo>
                <a:cubicBezTo>
                  <a:pt x="697" y="17"/>
                  <a:pt x="698" y="15"/>
                  <a:pt x="698" y="15"/>
                </a:cubicBezTo>
                <a:cubicBezTo>
                  <a:pt x="699" y="15"/>
                  <a:pt x="700" y="17"/>
                  <a:pt x="700" y="17"/>
                </a:cubicBezTo>
                <a:cubicBezTo>
                  <a:pt x="701" y="17"/>
                  <a:pt x="702" y="15"/>
                  <a:pt x="702" y="15"/>
                </a:cubicBezTo>
                <a:cubicBezTo>
                  <a:pt x="702" y="14"/>
                  <a:pt x="700" y="13"/>
                  <a:pt x="700" y="13"/>
                </a:cubicBezTo>
                <a:cubicBezTo>
                  <a:pt x="700" y="12"/>
                  <a:pt x="701" y="11"/>
                  <a:pt x="702" y="11"/>
                </a:cubicBezTo>
                <a:cubicBezTo>
                  <a:pt x="702" y="10"/>
                  <a:pt x="703" y="9"/>
                  <a:pt x="703" y="8"/>
                </a:cubicBezTo>
                <a:cubicBezTo>
                  <a:pt x="705" y="10"/>
                  <a:pt x="706" y="11"/>
                  <a:pt x="708" y="12"/>
                </a:cubicBezTo>
                <a:cubicBezTo>
                  <a:pt x="707" y="13"/>
                  <a:pt x="707" y="13"/>
                  <a:pt x="706" y="14"/>
                </a:cubicBezTo>
                <a:cubicBezTo>
                  <a:pt x="706" y="14"/>
                  <a:pt x="704" y="16"/>
                  <a:pt x="704" y="16"/>
                </a:cubicBezTo>
                <a:cubicBezTo>
                  <a:pt x="704" y="17"/>
                  <a:pt x="706" y="18"/>
                  <a:pt x="707" y="18"/>
                </a:cubicBezTo>
                <a:cubicBezTo>
                  <a:pt x="707" y="18"/>
                  <a:pt x="709" y="19"/>
                  <a:pt x="709" y="20"/>
                </a:cubicBezTo>
                <a:cubicBezTo>
                  <a:pt x="709" y="20"/>
                  <a:pt x="707" y="21"/>
                  <a:pt x="707" y="22"/>
                </a:cubicBezTo>
                <a:cubicBezTo>
                  <a:pt x="707" y="22"/>
                  <a:pt x="709" y="23"/>
                  <a:pt x="709" y="24"/>
                </a:cubicBezTo>
                <a:cubicBezTo>
                  <a:pt x="709" y="24"/>
                  <a:pt x="708" y="25"/>
                  <a:pt x="708" y="26"/>
                </a:cubicBezTo>
                <a:cubicBezTo>
                  <a:pt x="707" y="26"/>
                  <a:pt x="706" y="28"/>
                  <a:pt x="706" y="28"/>
                </a:cubicBezTo>
                <a:cubicBezTo>
                  <a:pt x="706" y="29"/>
                  <a:pt x="708" y="29"/>
                  <a:pt x="708" y="30"/>
                </a:cubicBezTo>
                <a:cubicBezTo>
                  <a:pt x="709" y="28"/>
                  <a:pt x="710" y="27"/>
                  <a:pt x="712" y="25"/>
                </a:cubicBezTo>
                <a:cubicBezTo>
                  <a:pt x="712" y="25"/>
                  <a:pt x="713" y="23"/>
                  <a:pt x="713" y="23"/>
                </a:cubicBezTo>
                <a:cubicBezTo>
                  <a:pt x="713" y="23"/>
                  <a:pt x="711" y="22"/>
                  <a:pt x="711" y="21"/>
                </a:cubicBezTo>
                <a:cubicBezTo>
                  <a:pt x="711" y="21"/>
                  <a:pt x="709" y="20"/>
                  <a:pt x="709" y="20"/>
                </a:cubicBezTo>
                <a:cubicBezTo>
                  <a:pt x="709" y="19"/>
                  <a:pt x="710" y="18"/>
                  <a:pt x="711" y="17"/>
                </a:cubicBezTo>
                <a:cubicBezTo>
                  <a:pt x="711" y="17"/>
                  <a:pt x="712" y="16"/>
                  <a:pt x="712" y="15"/>
                </a:cubicBezTo>
                <a:cubicBezTo>
                  <a:pt x="712" y="15"/>
                  <a:pt x="710" y="14"/>
                  <a:pt x="710" y="14"/>
                </a:cubicBezTo>
                <a:cubicBezTo>
                  <a:pt x="711" y="12"/>
                  <a:pt x="712" y="11"/>
                  <a:pt x="713" y="9"/>
                </a:cubicBezTo>
                <a:cubicBezTo>
                  <a:pt x="714" y="10"/>
                  <a:pt x="715" y="10"/>
                  <a:pt x="716" y="11"/>
                </a:cubicBezTo>
                <a:cubicBezTo>
                  <a:pt x="716" y="11"/>
                  <a:pt x="718" y="12"/>
                  <a:pt x="718" y="12"/>
                </a:cubicBezTo>
                <a:cubicBezTo>
                  <a:pt x="718" y="13"/>
                  <a:pt x="716" y="14"/>
                  <a:pt x="716" y="15"/>
                </a:cubicBezTo>
                <a:cubicBezTo>
                  <a:pt x="716" y="15"/>
                  <a:pt x="714" y="13"/>
                  <a:pt x="714" y="13"/>
                </a:cubicBezTo>
                <a:cubicBezTo>
                  <a:pt x="713" y="13"/>
                  <a:pt x="713" y="15"/>
                  <a:pt x="712" y="15"/>
                </a:cubicBezTo>
                <a:cubicBezTo>
                  <a:pt x="714" y="16"/>
                  <a:pt x="715" y="17"/>
                  <a:pt x="717" y="19"/>
                </a:cubicBezTo>
                <a:cubicBezTo>
                  <a:pt x="717" y="18"/>
                  <a:pt x="718" y="17"/>
                  <a:pt x="718" y="16"/>
                </a:cubicBezTo>
                <a:cubicBezTo>
                  <a:pt x="719" y="16"/>
                  <a:pt x="719" y="15"/>
                  <a:pt x="720" y="14"/>
                </a:cubicBezTo>
                <a:cubicBezTo>
                  <a:pt x="721" y="14"/>
                  <a:pt x="721" y="12"/>
                  <a:pt x="722" y="12"/>
                </a:cubicBezTo>
                <a:cubicBezTo>
                  <a:pt x="722" y="12"/>
                  <a:pt x="724" y="14"/>
                  <a:pt x="724" y="14"/>
                </a:cubicBezTo>
                <a:cubicBezTo>
                  <a:pt x="724" y="13"/>
                  <a:pt x="726" y="12"/>
                  <a:pt x="726" y="11"/>
                </a:cubicBezTo>
                <a:cubicBezTo>
                  <a:pt x="726" y="11"/>
                  <a:pt x="723" y="10"/>
                  <a:pt x="724" y="10"/>
                </a:cubicBezTo>
                <a:cubicBezTo>
                  <a:pt x="724" y="9"/>
                  <a:pt x="725" y="8"/>
                  <a:pt x="725" y="7"/>
                </a:cubicBezTo>
                <a:cubicBezTo>
                  <a:pt x="726" y="7"/>
                  <a:pt x="727" y="9"/>
                  <a:pt x="727" y="9"/>
                </a:cubicBezTo>
                <a:cubicBezTo>
                  <a:pt x="728" y="10"/>
                  <a:pt x="730" y="10"/>
                  <a:pt x="730" y="11"/>
                </a:cubicBezTo>
                <a:cubicBezTo>
                  <a:pt x="730" y="11"/>
                  <a:pt x="728" y="13"/>
                  <a:pt x="728" y="13"/>
                </a:cubicBezTo>
                <a:cubicBezTo>
                  <a:pt x="727" y="14"/>
                  <a:pt x="727" y="15"/>
                  <a:pt x="726" y="15"/>
                </a:cubicBezTo>
                <a:cubicBezTo>
                  <a:pt x="726" y="15"/>
                  <a:pt x="725" y="14"/>
                  <a:pt x="724" y="14"/>
                </a:cubicBezTo>
                <a:cubicBezTo>
                  <a:pt x="724" y="14"/>
                  <a:pt x="722" y="16"/>
                  <a:pt x="722" y="16"/>
                </a:cubicBezTo>
                <a:cubicBezTo>
                  <a:pt x="722" y="16"/>
                  <a:pt x="725" y="17"/>
                  <a:pt x="725" y="18"/>
                </a:cubicBezTo>
                <a:cubicBezTo>
                  <a:pt x="725" y="18"/>
                  <a:pt x="723" y="19"/>
                  <a:pt x="723" y="20"/>
                </a:cubicBezTo>
                <a:cubicBezTo>
                  <a:pt x="724" y="20"/>
                  <a:pt x="724" y="21"/>
                  <a:pt x="725" y="22"/>
                </a:cubicBezTo>
                <a:cubicBezTo>
                  <a:pt x="726" y="22"/>
                  <a:pt x="727" y="23"/>
                  <a:pt x="727" y="23"/>
                </a:cubicBezTo>
                <a:cubicBezTo>
                  <a:pt x="728" y="23"/>
                  <a:pt x="729" y="21"/>
                  <a:pt x="729" y="21"/>
                </a:cubicBezTo>
                <a:cubicBezTo>
                  <a:pt x="730" y="20"/>
                  <a:pt x="730" y="19"/>
                  <a:pt x="731" y="19"/>
                </a:cubicBezTo>
                <a:cubicBezTo>
                  <a:pt x="731" y="18"/>
                  <a:pt x="732" y="17"/>
                  <a:pt x="732" y="17"/>
                </a:cubicBezTo>
                <a:cubicBezTo>
                  <a:pt x="733" y="16"/>
                  <a:pt x="734" y="14"/>
                  <a:pt x="734" y="14"/>
                </a:cubicBezTo>
                <a:cubicBezTo>
                  <a:pt x="735" y="14"/>
                  <a:pt x="736" y="16"/>
                  <a:pt x="736" y="16"/>
                </a:cubicBezTo>
                <a:cubicBezTo>
                  <a:pt x="737" y="16"/>
                  <a:pt x="738" y="17"/>
                  <a:pt x="739" y="18"/>
                </a:cubicBezTo>
                <a:cubicBezTo>
                  <a:pt x="739" y="18"/>
                  <a:pt x="737" y="20"/>
                  <a:pt x="737" y="20"/>
                </a:cubicBezTo>
                <a:cubicBezTo>
                  <a:pt x="737" y="20"/>
                  <a:pt x="739" y="22"/>
                  <a:pt x="739" y="22"/>
                </a:cubicBezTo>
                <a:cubicBezTo>
                  <a:pt x="739" y="21"/>
                  <a:pt x="741" y="20"/>
                  <a:pt x="741" y="19"/>
                </a:cubicBezTo>
                <a:cubicBezTo>
                  <a:pt x="741" y="19"/>
                  <a:pt x="739" y="18"/>
                  <a:pt x="739" y="18"/>
                </a:cubicBezTo>
                <a:cubicBezTo>
                  <a:pt x="739" y="17"/>
                  <a:pt x="740" y="16"/>
                  <a:pt x="740" y="15"/>
                </a:cubicBezTo>
                <a:cubicBezTo>
                  <a:pt x="741" y="15"/>
                  <a:pt x="742" y="14"/>
                  <a:pt x="742" y="13"/>
                </a:cubicBezTo>
                <a:cubicBezTo>
                  <a:pt x="742" y="13"/>
                  <a:pt x="744" y="12"/>
                  <a:pt x="744" y="11"/>
                </a:cubicBezTo>
                <a:cubicBezTo>
                  <a:pt x="744" y="11"/>
                  <a:pt x="741" y="10"/>
                  <a:pt x="742" y="9"/>
                </a:cubicBezTo>
                <a:cubicBezTo>
                  <a:pt x="742" y="9"/>
                  <a:pt x="743" y="8"/>
                  <a:pt x="743" y="7"/>
                </a:cubicBezTo>
                <a:cubicBezTo>
                  <a:pt x="744" y="6"/>
                  <a:pt x="744" y="5"/>
                  <a:pt x="745" y="5"/>
                </a:cubicBezTo>
                <a:cubicBezTo>
                  <a:pt x="745" y="5"/>
                  <a:pt x="747" y="7"/>
                  <a:pt x="747" y="7"/>
                </a:cubicBezTo>
                <a:cubicBezTo>
                  <a:pt x="748" y="6"/>
                  <a:pt x="748" y="5"/>
                  <a:pt x="749" y="4"/>
                </a:cubicBezTo>
                <a:cubicBezTo>
                  <a:pt x="750" y="5"/>
                  <a:pt x="750" y="5"/>
                  <a:pt x="751" y="6"/>
                </a:cubicBezTo>
                <a:cubicBezTo>
                  <a:pt x="752" y="7"/>
                  <a:pt x="753" y="7"/>
                  <a:pt x="753" y="8"/>
                </a:cubicBezTo>
                <a:cubicBezTo>
                  <a:pt x="754" y="8"/>
                  <a:pt x="755" y="9"/>
                  <a:pt x="756" y="9"/>
                </a:cubicBezTo>
                <a:cubicBezTo>
                  <a:pt x="756" y="10"/>
                  <a:pt x="754" y="11"/>
                  <a:pt x="754" y="12"/>
                </a:cubicBezTo>
                <a:cubicBezTo>
                  <a:pt x="754" y="12"/>
                  <a:pt x="756" y="13"/>
                  <a:pt x="756" y="13"/>
                </a:cubicBezTo>
                <a:cubicBezTo>
                  <a:pt x="756" y="14"/>
                  <a:pt x="758" y="15"/>
                  <a:pt x="758" y="15"/>
                </a:cubicBezTo>
                <a:cubicBezTo>
                  <a:pt x="758" y="15"/>
                  <a:pt x="756" y="17"/>
                  <a:pt x="757" y="17"/>
                </a:cubicBezTo>
                <a:cubicBezTo>
                  <a:pt x="757" y="18"/>
                  <a:pt x="758" y="19"/>
                  <a:pt x="759" y="19"/>
                </a:cubicBezTo>
                <a:cubicBezTo>
                  <a:pt x="759" y="19"/>
                  <a:pt x="760" y="17"/>
                  <a:pt x="761" y="17"/>
                </a:cubicBezTo>
                <a:cubicBezTo>
                  <a:pt x="761" y="17"/>
                  <a:pt x="762" y="18"/>
                  <a:pt x="763" y="18"/>
                </a:cubicBezTo>
                <a:cubicBezTo>
                  <a:pt x="763" y="18"/>
                  <a:pt x="765" y="20"/>
                  <a:pt x="765" y="20"/>
                </a:cubicBezTo>
                <a:cubicBezTo>
                  <a:pt x="766" y="20"/>
                  <a:pt x="766" y="19"/>
                  <a:pt x="767" y="18"/>
                </a:cubicBezTo>
                <a:cubicBezTo>
                  <a:pt x="767" y="17"/>
                  <a:pt x="768" y="16"/>
                  <a:pt x="768" y="16"/>
                </a:cubicBezTo>
                <a:cubicBezTo>
                  <a:pt x="769" y="15"/>
                  <a:pt x="770" y="14"/>
                  <a:pt x="770" y="13"/>
                </a:cubicBezTo>
                <a:cubicBezTo>
                  <a:pt x="771" y="13"/>
                  <a:pt x="771" y="12"/>
                  <a:pt x="772" y="11"/>
                </a:cubicBezTo>
                <a:cubicBezTo>
                  <a:pt x="772" y="11"/>
                  <a:pt x="774" y="13"/>
                  <a:pt x="774" y="13"/>
                </a:cubicBezTo>
                <a:cubicBezTo>
                  <a:pt x="775" y="13"/>
                  <a:pt x="775" y="11"/>
                  <a:pt x="776" y="11"/>
                </a:cubicBezTo>
                <a:cubicBezTo>
                  <a:pt x="776" y="11"/>
                  <a:pt x="778" y="13"/>
                  <a:pt x="778" y="12"/>
                </a:cubicBezTo>
                <a:cubicBezTo>
                  <a:pt x="779" y="12"/>
                  <a:pt x="779" y="11"/>
                  <a:pt x="780" y="10"/>
                </a:cubicBezTo>
                <a:cubicBezTo>
                  <a:pt x="780" y="10"/>
                  <a:pt x="781" y="8"/>
                  <a:pt x="781" y="8"/>
                </a:cubicBezTo>
                <a:cubicBezTo>
                  <a:pt x="782" y="8"/>
                  <a:pt x="783" y="9"/>
                  <a:pt x="784" y="10"/>
                </a:cubicBezTo>
                <a:cubicBezTo>
                  <a:pt x="784" y="10"/>
                  <a:pt x="785" y="11"/>
                  <a:pt x="786" y="11"/>
                </a:cubicBezTo>
                <a:cubicBezTo>
                  <a:pt x="786" y="11"/>
                  <a:pt x="787" y="9"/>
                  <a:pt x="788" y="9"/>
                </a:cubicBezTo>
                <a:cubicBezTo>
                  <a:pt x="788" y="9"/>
                  <a:pt x="790" y="11"/>
                  <a:pt x="790" y="11"/>
                </a:cubicBezTo>
                <a:cubicBezTo>
                  <a:pt x="790" y="11"/>
                  <a:pt x="788" y="13"/>
                  <a:pt x="788" y="13"/>
                </a:cubicBezTo>
                <a:cubicBezTo>
                  <a:pt x="788" y="13"/>
                  <a:pt x="786" y="11"/>
                  <a:pt x="786" y="11"/>
                </a:cubicBezTo>
                <a:cubicBezTo>
                  <a:pt x="785" y="11"/>
                  <a:pt x="784" y="13"/>
                  <a:pt x="784" y="14"/>
                </a:cubicBezTo>
                <a:cubicBezTo>
                  <a:pt x="784" y="14"/>
                  <a:pt x="783" y="15"/>
                  <a:pt x="782" y="16"/>
                </a:cubicBezTo>
                <a:cubicBezTo>
                  <a:pt x="782" y="17"/>
                  <a:pt x="781" y="17"/>
                  <a:pt x="781" y="18"/>
                </a:cubicBezTo>
                <a:cubicBezTo>
                  <a:pt x="780" y="19"/>
                  <a:pt x="780" y="20"/>
                  <a:pt x="779" y="20"/>
                </a:cubicBezTo>
                <a:cubicBezTo>
                  <a:pt x="781" y="21"/>
                  <a:pt x="782" y="23"/>
                  <a:pt x="784" y="24"/>
                </a:cubicBezTo>
                <a:cubicBezTo>
                  <a:pt x="784" y="23"/>
                  <a:pt x="785" y="22"/>
                  <a:pt x="785" y="21"/>
                </a:cubicBezTo>
                <a:cubicBezTo>
                  <a:pt x="785" y="21"/>
                  <a:pt x="787" y="19"/>
                  <a:pt x="787" y="19"/>
                </a:cubicBezTo>
                <a:cubicBezTo>
                  <a:pt x="788" y="19"/>
                  <a:pt x="789" y="21"/>
                  <a:pt x="789" y="21"/>
                </a:cubicBezTo>
                <a:cubicBezTo>
                  <a:pt x="790" y="21"/>
                  <a:pt x="790" y="19"/>
                  <a:pt x="791" y="19"/>
                </a:cubicBezTo>
                <a:cubicBezTo>
                  <a:pt x="791" y="19"/>
                  <a:pt x="793" y="21"/>
                  <a:pt x="793" y="20"/>
                </a:cubicBezTo>
                <a:cubicBezTo>
                  <a:pt x="794" y="20"/>
                  <a:pt x="794" y="19"/>
                  <a:pt x="795" y="18"/>
                </a:cubicBezTo>
                <a:cubicBezTo>
                  <a:pt x="795" y="17"/>
                  <a:pt x="796" y="17"/>
                  <a:pt x="797" y="16"/>
                </a:cubicBezTo>
                <a:cubicBezTo>
                  <a:pt x="797" y="15"/>
                  <a:pt x="798" y="14"/>
                  <a:pt x="798" y="14"/>
                </a:cubicBezTo>
                <a:cubicBezTo>
                  <a:pt x="799" y="13"/>
                  <a:pt x="799" y="12"/>
                  <a:pt x="800" y="11"/>
                </a:cubicBezTo>
                <a:cubicBezTo>
                  <a:pt x="800" y="11"/>
                  <a:pt x="802" y="13"/>
                  <a:pt x="802" y="13"/>
                </a:cubicBezTo>
                <a:cubicBezTo>
                  <a:pt x="803" y="13"/>
                  <a:pt x="803" y="11"/>
                  <a:pt x="804" y="11"/>
                </a:cubicBezTo>
                <a:cubicBezTo>
                  <a:pt x="805" y="12"/>
                  <a:pt x="805" y="12"/>
                  <a:pt x="806" y="13"/>
                </a:cubicBezTo>
                <a:cubicBezTo>
                  <a:pt x="806" y="13"/>
                  <a:pt x="808" y="14"/>
                  <a:pt x="808" y="14"/>
                </a:cubicBezTo>
                <a:cubicBezTo>
                  <a:pt x="808" y="15"/>
                  <a:pt x="806" y="16"/>
                  <a:pt x="807" y="17"/>
                </a:cubicBezTo>
                <a:cubicBezTo>
                  <a:pt x="807" y="17"/>
                  <a:pt x="808" y="18"/>
                  <a:pt x="809" y="18"/>
                </a:cubicBezTo>
                <a:cubicBezTo>
                  <a:pt x="810" y="19"/>
                  <a:pt x="810" y="19"/>
                  <a:pt x="811" y="20"/>
                </a:cubicBezTo>
                <a:cubicBezTo>
                  <a:pt x="812" y="20"/>
                  <a:pt x="812" y="18"/>
                  <a:pt x="813" y="18"/>
                </a:cubicBezTo>
                <a:cubicBezTo>
                  <a:pt x="813" y="18"/>
                  <a:pt x="815" y="20"/>
                  <a:pt x="815" y="19"/>
                </a:cubicBezTo>
                <a:cubicBezTo>
                  <a:pt x="815" y="19"/>
                  <a:pt x="817" y="17"/>
                  <a:pt x="817" y="17"/>
                </a:cubicBezTo>
                <a:cubicBezTo>
                  <a:pt x="817" y="17"/>
                  <a:pt x="815" y="15"/>
                  <a:pt x="814" y="16"/>
                </a:cubicBezTo>
                <a:cubicBezTo>
                  <a:pt x="814" y="16"/>
                  <a:pt x="813" y="18"/>
                  <a:pt x="813" y="18"/>
                </a:cubicBezTo>
                <a:cubicBezTo>
                  <a:pt x="812" y="17"/>
                  <a:pt x="811" y="16"/>
                  <a:pt x="811" y="16"/>
                </a:cubicBezTo>
                <a:cubicBezTo>
                  <a:pt x="811" y="16"/>
                  <a:pt x="812" y="14"/>
                  <a:pt x="812" y="14"/>
                </a:cubicBezTo>
                <a:cubicBezTo>
                  <a:pt x="813" y="13"/>
                  <a:pt x="813" y="12"/>
                  <a:pt x="814" y="12"/>
                </a:cubicBezTo>
                <a:cubicBezTo>
                  <a:pt x="814" y="11"/>
                  <a:pt x="815" y="9"/>
                  <a:pt x="816" y="9"/>
                </a:cubicBezTo>
                <a:cubicBezTo>
                  <a:pt x="816" y="9"/>
                  <a:pt x="817" y="11"/>
                  <a:pt x="818" y="11"/>
                </a:cubicBezTo>
                <a:cubicBezTo>
                  <a:pt x="818" y="11"/>
                  <a:pt x="816" y="13"/>
                  <a:pt x="816" y="13"/>
                </a:cubicBezTo>
                <a:cubicBezTo>
                  <a:pt x="816" y="14"/>
                  <a:pt x="818" y="15"/>
                  <a:pt x="818" y="15"/>
                </a:cubicBezTo>
                <a:cubicBezTo>
                  <a:pt x="819" y="16"/>
                  <a:pt x="820" y="16"/>
                  <a:pt x="821" y="17"/>
                </a:cubicBezTo>
                <a:cubicBezTo>
                  <a:pt x="821" y="16"/>
                  <a:pt x="822" y="15"/>
                  <a:pt x="822" y="14"/>
                </a:cubicBezTo>
                <a:cubicBezTo>
                  <a:pt x="823" y="14"/>
                  <a:pt x="824" y="13"/>
                  <a:pt x="824" y="12"/>
                </a:cubicBezTo>
                <a:cubicBezTo>
                  <a:pt x="824" y="12"/>
                  <a:pt x="822" y="11"/>
                  <a:pt x="822" y="11"/>
                </a:cubicBezTo>
                <a:cubicBezTo>
                  <a:pt x="822" y="10"/>
                  <a:pt x="823" y="9"/>
                  <a:pt x="824" y="8"/>
                </a:cubicBezTo>
                <a:cubicBezTo>
                  <a:pt x="824" y="8"/>
                  <a:pt x="825" y="7"/>
                  <a:pt x="825" y="6"/>
                </a:cubicBezTo>
                <a:cubicBezTo>
                  <a:pt x="825" y="5"/>
                  <a:pt x="827" y="4"/>
                  <a:pt x="827" y="4"/>
                </a:cubicBezTo>
                <a:cubicBezTo>
                  <a:pt x="827" y="5"/>
                  <a:pt x="829" y="5"/>
                  <a:pt x="829" y="6"/>
                </a:cubicBezTo>
                <a:cubicBezTo>
                  <a:pt x="829" y="6"/>
                  <a:pt x="827" y="7"/>
                  <a:pt x="827" y="8"/>
                </a:cubicBezTo>
                <a:cubicBezTo>
                  <a:pt x="828" y="8"/>
                  <a:pt x="830" y="9"/>
                  <a:pt x="830" y="9"/>
                </a:cubicBezTo>
                <a:cubicBezTo>
                  <a:pt x="830" y="10"/>
                  <a:pt x="828" y="11"/>
                  <a:pt x="828" y="12"/>
                </a:cubicBezTo>
                <a:cubicBezTo>
                  <a:pt x="827" y="12"/>
                  <a:pt x="827" y="13"/>
                  <a:pt x="826" y="14"/>
                </a:cubicBezTo>
                <a:cubicBezTo>
                  <a:pt x="826" y="14"/>
                  <a:pt x="825" y="16"/>
                  <a:pt x="825" y="16"/>
                </a:cubicBezTo>
                <a:cubicBezTo>
                  <a:pt x="825" y="16"/>
                  <a:pt x="827" y="18"/>
                  <a:pt x="827" y="18"/>
                </a:cubicBezTo>
                <a:cubicBezTo>
                  <a:pt x="827" y="18"/>
                  <a:pt x="828" y="16"/>
                  <a:pt x="829" y="16"/>
                </a:cubicBezTo>
                <a:cubicBezTo>
                  <a:pt x="829" y="16"/>
                  <a:pt x="830" y="17"/>
                  <a:pt x="831" y="17"/>
                </a:cubicBezTo>
                <a:cubicBezTo>
                  <a:pt x="831" y="18"/>
                  <a:pt x="832" y="18"/>
                  <a:pt x="833" y="19"/>
                </a:cubicBezTo>
                <a:cubicBezTo>
                  <a:pt x="833" y="19"/>
                  <a:pt x="831" y="21"/>
                  <a:pt x="831" y="21"/>
                </a:cubicBezTo>
                <a:cubicBezTo>
                  <a:pt x="831" y="22"/>
                  <a:pt x="834" y="22"/>
                  <a:pt x="834" y="23"/>
                </a:cubicBezTo>
                <a:cubicBezTo>
                  <a:pt x="833" y="24"/>
                  <a:pt x="832" y="24"/>
                  <a:pt x="832" y="25"/>
                </a:cubicBezTo>
                <a:cubicBezTo>
                  <a:pt x="832" y="26"/>
                  <a:pt x="834" y="26"/>
                  <a:pt x="834" y="27"/>
                </a:cubicBezTo>
                <a:cubicBezTo>
                  <a:pt x="834" y="27"/>
                  <a:pt x="833" y="29"/>
                  <a:pt x="832" y="29"/>
                </a:cubicBezTo>
                <a:cubicBezTo>
                  <a:pt x="832" y="29"/>
                  <a:pt x="831" y="31"/>
                  <a:pt x="831" y="31"/>
                </a:cubicBezTo>
                <a:cubicBezTo>
                  <a:pt x="831" y="32"/>
                  <a:pt x="833" y="32"/>
                  <a:pt x="833" y="33"/>
                </a:cubicBezTo>
                <a:cubicBezTo>
                  <a:pt x="833" y="32"/>
                  <a:pt x="834" y="32"/>
                  <a:pt x="835" y="31"/>
                </a:cubicBezTo>
                <a:cubicBezTo>
                  <a:pt x="835" y="30"/>
                  <a:pt x="836" y="29"/>
                  <a:pt x="836" y="29"/>
                </a:cubicBezTo>
                <a:cubicBezTo>
                  <a:pt x="836" y="28"/>
                  <a:pt x="838" y="27"/>
                  <a:pt x="838" y="26"/>
                </a:cubicBezTo>
                <a:cubicBezTo>
                  <a:pt x="838" y="26"/>
                  <a:pt x="836" y="25"/>
                  <a:pt x="836" y="25"/>
                </a:cubicBezTo>
                <a:cubicBezTo>
                  <a:pt x="836" y="24"/>
                  <a:pt x="837" y="23"/>
                  <a:pt x="837" y="22"/>
                </a:cubicBezTo>
                <a:cubicBezTo>
                  <a:pt x="838" y="22"/>
                  <a:pt x="839" y="20"/>
                  <a:pt x="839" y="20"/>
                </a:cubicBezTo>
                <a:cubicBezTo>
                  <a:pt x="839" y="20"/>
                  <a:pt x="841" y="22"/>
                  <a:pt x="841" y="22"/>
                </a:cubicBezTo>
                <a:cubicBezTo>
                  <a:pt x="842" y="21"/>
                  <a:pt x="843" y="20"/>
                  <a:pt x="843" y="20"/>
                </a:cubicBezTo>
                <a:cubicBezTo>
                  <a:pt x="843" y="19"/>
                  <a:pt x="841" y="19"/>
                  <a:pt x="841" y="18"/>
                </a:cubicBezTo>
                <a:cubicBezTo>
                  <a:pt x="841" y="17"/>
                  <a:pt x="843" y="16"/>
                  <a:pt x="843" y="16"/>
                </a:cubicBezTo>
                <a:cubicBezTo>
                  <a:pt x="842" y="15"/>
                  <a:pt x="840" y="15"/>
                  <a:pt x="840" y="14"/>
                </a:cubicBezTo>
                <a:cubicBezTo>
                  <a:pt x="840" y="14"/>
                  <a:pt x="842" y="12"/>
                  <a:pt x="842" y="12"/>
                </a:cubicBezTo>
                <a:cubicBezTo>
                  <a:pt x="842" y="12"/>
                  <a:pt x="844" y="10"/>
                  <a:pt x="844" y="10"/>
                </a:cubicBezTo>
                <a:cubicBezTo>
                  <a:pt x="844" y="9"/>
                  <a:pt x="842" y="9"/>
                  <a:pt x="842" y="8"/>
                </a:cubicBezTo>
                <a:cubicBezTo>
                  <a:pt x="843" y="6"/>
                  <a:pt x="844" y="5"/>
                  <a:pt x="845" y="3"/>
                </a:cubicBezTo>
                <a:cubicBezTo>
                  <a:pt x="846" y="5"/>
                  <a:pt x="848" y="6"/>
                  <a:pt x="849" y="7"/>
                </a:cubicBezTo>
                <a:cubicBezTo>
                  <a:pt x="849" y="8"/>
                  <a:pt x="848" y="8"/>
                  <a:pt x="848" y="9"/>
                </a:cubicBezTo>
                <a:cubicBezTo>
                  <a:pt x="848" y="10"/>
                  <a:pt x="850" y="10"/>
                  <a:pt x="850" y="11"/>
                </a:cubicBezTo>
                <a:cubicBezTo>
                  <a:pt x="850" y="11"/>
                  <a:pt x="848" y="13"/>
                  <a:pt x="848" y="13"/>
                </a:cubicBezTo>
                <a:cubicBezTo>
                  <a:pt x="848" y="14"/>
                  <a:pt x="850" y="14"/>
                  <a:pt x="850" y="15"/>
                </a:cubicBezTo>
                <a:cubicBezTo>
                  <a:pt x="851" y="15"/>
                  <a:pt x="852" y="16"/>
                  <a:pt x="853" y="16"/>
                </a:cubicBezTo>
                <a:cubicBezTo>
                  <a:pt x="853" y="17"/>
                  <a:pt x="855" y="18"/>
                  <a:pt x="855" y="18"/>
                </a:cubicBezTo>
                <a:cubicBezTo>
                  <a:pt x="855" y="18"/>
                  <a:pt x="853" y="20"/>
                  <a:pt x="853" y="20"/>
                </a:cubicBezTo>
                <a:cubicBezTo>
                  <a:pt x="853" y="21"/>
                  <a:pt x="851" y="22"/>
                  <a:pt x="851" y="23"/>
                </a:cubicBezTo>
                <a:cubicBezTo>
                  <a:pt x="852" y="23"/>
                  <a:pt x="853" y="24"/>
                  <a:pt x="854" y="24"/>
                </a:cubicBezTo>
                <a:cubicBezTo>
                  <a:pt x="854" y="24"/>
                  <a:pt x="855" y="23"/>
                  <a:pt x="855" y="22"/>
                </a:cubicBezTo>
                <a:cubicBezTo>
                  <a:pt x="856" y="22"/>
                  <a:pt x="857" y="20"/>
                  <a:pt x="857" y="20"/>
                </a:cubicBezTo>
                <a:cubicBezTo>
                  <a:pt x="857" y="19"/>
                  <a:pt x="855" y="19"/>
                  <a:pt x="855" y="18"/>
                </a:cubicBezTo>
                <a:cubicBezTo>
                  <a:pt x="855" y="17"/>
                  <a:pt x="857" y="17"/>
                  <a:pt x="857" y="16"/>
                </a:cubicBezTo>
                <a:cubicBezTo>
                  <a:pt x="857" y="15"/>
                  <a:pt x="854" y="15"/>
                  <a:pt x="854" y="14"/>
                </a:cubicBezTo>
                <a:cubicBezTo>
                  <a:pt x="854" y="14"/>
                  <a:pt x="856" y="13"/>
                  <a:pt x="856" y="12"/>
                </a:cubicBezTo>
                <a:cubicBezTo>
                  <a:pt x="856" y="11"/>
                  <a:pt x="854" y="11"/>
                  <a:pt x="854" y="10"/>
                </a:cubicBezTo>
                <a:cubicBezTo>
                  <a:pt x="854" y="10"/>
                  <a:pt x="856" y="9"/>
                  <a:pt x="856" y="8"/>
                </a:cubicBezTo>
                <a:cubicBezTo>
                  <a:pt x="855" y="7"/>
                  <a:pt x="853" y="7"/>
                  <a:pt x="853" y="6"/>
                </a:cubicBezTo>
                <a:cubicBezTo>
                  <a:pt x="853" y="6"/>
                  <a:pt x="855" y="4"/>
                  <a:pt x="855" y="4"/>
                </a:cubicBezTo>
                <a:cubicBezTo>
                  <a:pt x="856" y="4"/>
                  <a:pt x="857" y="6"/>
                  <a:pt x="857" y="6"/>
                </a:cubicBezTo>
                <a:cubicBezTo>
                  <a:pt x="857" y="6"/>
                  <a:pt x="859" y="7"/>
                  <a:pt x="859" y="7"/>
                </a:cubicBezTo>
                <a:cubicBezTo>
                  <a:pt x="860" y="8"/>
                  <a:pt x="858" y="9"/>
                  <a:pt x="858" y="10"/>
                </a:cubicBezTo>
                <a:cubicBezTo>
                  <a:pt x="858" y="10"/>
                  <a:pt x="860" y="11"/>
                  <a:pt x="860" y="11"/>
                </a:cubicBezTo>
                <a:cubicBezTo>
                  <a:pt x="860" y="12"/>
                  <a:pt x="859" y="13"/>
                  <a:pt x="858" y="14"/>
                </a:cubicBezTo>
                <a:cubicBezTo>
                  <a:pt x="858" y="14"/>
                  <a:pt x="857" y="16"/>
                  <a:pt x="857" y="16"/>
                </a:cubicBezTo>
                <a:cubicBezTo>
                  <a:pt x="857" y="16"/>
                  <a:pt x="859" y="18"/>
                  <a:pt x="859" y="18"/>
                </a:cubicBezTo>
                <a:cubicBezTo>
                  <a:pt x="859" y="18"/>
                  <a:pt x="860" y="16"/>
                  <a:pt x="861" y="15"/>
                </a:cubicBezTo>
                <a:cubicBezTo>
                  <a:pt x="861" y="15"/>
                  <a:pt x="862" y="13"/>
                  <a:pt x="862" y="13"/>
                </a:cubicBezTo>
                <a:cubicBezTo>
                  <a:pt x="862" y="13"/>
                  <a:pt x="864" y="15"/>
                  <a:pt x="864" y="15"/>
                </a:cubicBezTo>
                <a:cubicBezTo>
                  <a:pt x="865" y="15"/>
                  <a:pt x="863" y="17"/>
                  <a:pt x="863" y="17"/>
                </a:cubicBezTo>
                <a:cubicBezTo>
                  <a:pt x="863" y="18"/>
                  <a:pt x="865" y="18"/>
                  <a:pt x="865" y="19"/>
                </a:cubicBezTo>
                <a:cubicBezTo>
                  <a:pt x="865" y="19"/>
                  <a:pt x="863" y="20"/>
                  <a:pt x="863" y="21"/>
                </a:cubicBezTo>
                <a:cubicBezTo>
                  <a:pt x="863" y="21"/>
                  <a:pt x="865" y="22"/>
                  <a:pt x="866" y="23"/>
                </a:cubicBezTo>
                <a:cubicBezTo>
                  <a:pt x="866" y="23"/>
                  <a:pt x="867" y="24"/>
                  <a:pt x="868" y="24"/>
                </a:cubicBezTo>
                <a:cubicBezTo>
                  <a:pt x="869" y="23"/>
                  <a:pt x="870" y="21"/>
                  <a:pt x="871" y="20"/>
                </a:cubicBezTo>
                <a:cubicBezTo>
                  <a:pt x="872" y="19"/>
                  <a:pt x="872" y="18"/>
                  <a:pt x="873" y="18"/>
                </a:cubicBezTo>
                <a:cubicBezTo>
                  <a:pt x="874" y="16"/>
                  <a:pt x="875" y="15"/>
                  <a:pt x="876" y="13"/>
                </a:cubicBezTo>
                <a:cubicBezTo>
                  <a:pt x="877" y="12"/>
                  <a:pt x="877" y="12"/>
                  <a:pt x="878" y="11"/>
                </a:cubicBezTo>
                <a:cubicBezTo>
                  <a:pt x="879" y="12"/>
                  <a:pt x="881" y="13"/>
                  <a:pt x="882" y="14"/>
                </a:cubicBezTo>
                <a:cubicBezTo>
                  <a:pt x="882" y="15"/>
                  <a:pt x="881" y="16"/>
                  <a:pt x="881" y="17"/>
                </a:cubicBezTo>
                <a:cubicBezTo>
                  <a:pt x="881" y="17"/>
                  <a:pt x="879" y="19"/>
                  <a:pt x="879" y="19"/>
                </a:cubicBezTo>
                <a:cubicBezTo>
                  <a:pt x="879" y="19"/>
                  <a:pt x="881" y="20"/>
                  <a:pt x="881" y="21"/>
                </a:cubicBezTo>
                <a:cubicBezTo>
                  <a:pt x="882" y="21"/>
                  <a:pt x="883" y="22"/>
                  <a:pt x="884" y="22"/>
                </a:cubicBezTo>
                <a:cubicBezTo>
                  <a:pt x="884" y="22"/>
                  <a:pt x="885" y="20"/>
                  <a:pt x="885" y="20"/>
                </a:cubicBezTo>
                <a:cubicBezTo>
                  <a:pt x="885" y="20"/>
                  <a:pt x="887" y="22"/>
                  <a:pt x="887" y="22"/>
                </a:cubicBezTo>
                <a:cubicBezTo>
                  <a:pt x="888" y="21"/>
                  <a:pt x="889" y="20"/>
                  <a:pt x="889" y="20"/>
                </a:cubicBezTo>
                <a:cubicBezTo>
                  <a:pt x="889" y="19"/>
                  <a:pt x="887" y="18"/>
                  <a:pt x="887" y="18"/>
                </a:cubicBezTo>
                <a:cubicBezTo>
                  <a:pt x="887" y="17"/>
                  <a:pt x="889" y="16"/>
                  <a:pt x="889" y="16"/>
                </a:cubicBezTo>
                <a:cubicBezTo>
                  <a:pt x="889" y="15"/>
                  <a:pt x="886" y="14"/>
                  <a:pt x="886" y="14"/>
                </a:cubicBezTo>
                <a:cubicBezTo>
                  <a:pt x="886" y="14"/>
                  <a:pt x="888" y="12"/>
                  <a:pt x="888" y="12"/>
                </a:cubicBezTo>
                <a:cubicBezTo>
                  <a:pt x="889" y="11"/>
                  <a:pt x="889" y="10"/>
                  <a:pt x="890" y="9"/>
                </a:cubicBezTo>
                <a:cubicBezTo>
                  <a:pt x="890" y="10"/>
                  <a:pt x="892" y="11"/>
                  <a:pt x="892" y="11"/>
                </a:cubicBezTo>
                <a:cubicBezTo>
                  <a:pt x="892" y="12"/>
                  <a:pt x="890" y="13"/>
                  <a:pt x="890" y="13"/>
                </a:cubicBezTo>
                <a:cubicBezTo>
                  <a:pt x="891" y="14"/>
                  <a:pt x="892" y="14"/>
                  <a:pt x="893" y="15"/>
                </a:cubicBezTo>
                <a:cubicBezTo>
                  <a:pt x="893" y="15"/>
                  <a:pt x="891" y="17"/>
                  <a:pt x="891" y="17"/>
                </a:cubicBezTo>
                <a:cubicBezTo>
                  <a:pt x="891" y="17"/>
                  <a:pt x="893" y="19"/>
                  <a:pt x="893" y="19"/>
                </a:cubicBezTo>
                <a:cubicBezTo>
                  <a:pt x="893" y="19"/>
                  <a:pt x="895" y="17"/>
                  <a:pt x="895" y="17"/>
                </a:cubicBezTo>
                <a:cubicBezTo>
                  <a:pt x="895" y="17"/>
                  <a:pt x="896" y="15"/>
                  <a:pt x="896" y="15"/>
                </a:cubicBezTo>
                <a:cubicBezTo>
                  <a:pt x="897" y="15"/>
                  <a:pt x="898" y="16"/>
                  <a:pt x="899" y="16"/>
                </a:cubicBezTo>
                <a:cubicBezTo>
                  <a:pt x="899" y="17"/>
                  <a:pt x="901" y="17"/>
                  <a:pt x="901" y="18"/>
                </a:cubicBezTo>
                <a:cubicBezTo>
                  <a:pt x="901" y="18"/>
                  <a:pt x="899" y="20"/>
                  <a:pt x="899" y="20"/>
                </a:cubicBezTo>
                <a:cubicBezTo>
                  <a:pt x="899" y="20"/>
                  <a:pt x="901" y="22"/>
                  <a:pt x="901" y="22"/>
                </a:cubicBezTo>
                <a:cubicBezTo>
                  <a:pt x="902" y="22"/>
                  <a:pt x="903" y="20"/>
                  <a:pt x="903" y="20"/>
                </a:cubicBezTo>
                <a:cubicBezTo>
                  <a:pt x="903" y="19"/>
                  <a:pt x="905" y="18"/>
                  <a:pt x="905" y="17"/>
                </a:cubicBezTo>
                <a:cubicBezTo>
                  <a:pt x="905" y="17"/>
                  <a:pt x="903" y="16"/>
                  <a:pt x="903" y="16"/>
                </a:cubicBezTo>
                <a:cubicBezTo>
                  <a:pt x="903" y="15"/>
                  <a:pt x="904" y="14"/>
                  <a:pt x="904" y="13"/>
                </a:cubicBezTo>
                <a:cubicBezTo>
                  <a:pt x="905" y="14"/>
                  <a:pt x="906" y="15"/>
                  <a:pt x="907" y="15"/>
                </a:cubicBezTo>
                <a:cubicBezTo>
                  <a:pt x="907" y="15"/>
                  <a:pt x="909" y="17"/>
                  <a:pt x="909" y="17"/>
                </a:cubicBezTo>
                <a:cubicBezTo>
                  <a:pt x="909" y="18"/>
                  <a:pt x="907" y="18"/>
                  <a:pt x="907" y="19"/>
                </a:cubicBezTo>
                <a:cubicBezTo>
                  <a:pt x="907" y="20"/>
                  <a:pt x="909" y="20"/>
                  <a:pt x="909" y="21"/>
                </a:cubicBezTo>
                <a:cubicBezTo>
                  <a:pt x="909" y="21"/>
                  <a:pt x="908" y="22"/>
                  <a:pt x="908" y="23"/>
                </a:cubicBezTo>
                <a:cubicBezTo>
                  <a:pt x="908" y="24"/>
                  <a:pt x="910" y="24"/>
                  <a:pt x="910" y="25"/>
                </a:cubicBezTo>
                <a:cubicBezTo>
                  <a:pt x="911" y="23"/>
                  <a:pt x="912" y="22"/>
                  <a:pt x="913" y="20"/>
                </a:cubicBezTo>
                <a:cubicBezTo>
                  <a:pt x="914" y="20"/>
                  <a:pt x="914" y="19"/>
                  <a:pt x="915" y="18"/>
                </a:cubicBezTo>
                <a:cubicBezTo>
                  <a:pt x="916" y="17"/>
                  <a:pt x="916" y="17"/>
                  <a:pt x="917" y="16"/>
                </a:cubicBezTo>
                <a:cubicBezTo>
                  <a:pt x="917" y="16"/>
                  <a:pt x="914" y="14"/>
                  <a:pt x="914" y="14"/>
                </a:cubicBezTo>
                <a:cubicBezTo>
                  <a:pt x="914" y="14"/>
                  <a:pt x="916" y="12"/>
                  <a:pt x="916" y="12"/>
                </a:cubicBezTo>
                <a:cubicBezTo>
                  <a:pt x="917" y="12"/>
                  <a:pt x="918" y="13"/>
                  <a:pt x="918" y="14"/>
                </a:cubicBezTo>
                <a:cubicBezTo>
                  <a:pt x="918" y="13"/>
                  <a:pt x="920" y="12"/>
                  <a:pt x="920" y="11"/>
                </a:cubicBezTo>
                <a:cubicBezTo>
                  <a:pt x="920" y="12"/>
                  <a:pt x="922" y="12"/>
                  <a:pt x="922" y="13"/>
                </a:cubicBezTo>
                <a:cubicBezTo>
                  <a:pt x="922" y="13"/>
                  <a:pt x="921" y="15"/>
                  <a:pt x="921" y="15"/>
                </a:cubicBezTo>
                <a:cubicBezTo>
                  <a:pt x="920" y="16"/>
                  <a:pt x="919" y="17"/>
                  <a:pt x="919" y="18"/>
                </a:cubicBezTo>
                <a:cubicBezTo>
                  <a:pt x="919" y="18"/>
                  <a:pt x="921" y="19"/>
                  <a:pt x="921" y="19"/>
                </a:cubicBezTo>
                <a:cubicBezTo>
                  <a:pt x="921" y="20"/>
                  <a:pt x="920" y="21"/>
                  <a:pt x="919" y="21"/>
                </a:cubicBezTo>
                <a:cubicBezTo>
                  <a:pt x="919" y="22"/>
                  <a:pt x="918" y="23"/>
                  <a:pt x="918" y="24"/>
                </a:cubicBezTo>
                <a:cubicBezTo>
                  <a:pt x="918" y="24"/>
                  <a:pt x="920" y="25"/>
                  <a:pt x="920" y="25"/>
                </a:cubicBezTo>
                <a:cubicBezTo>
                  <a:pt x="921" y="25"/>
                  <a:pt x="921" y="24"/>
                  <a:pt x="922" y="23"/>
                </a:cubicBezTo>
                <a:cubicBezTo>
                  <a:pt x="922" y="23"/>
                  <a:pt x="923" y="21"/>
                  <a:pt x="923" y="21"/>
                </a:cubicBezTo>
                <a:cubicBezTo>
                  <a:pt x="924" y="21"/>
                  <a:pt x="925" y="22"/>
                  <a:pt x="926" y="23"/>
                </a:cubicBezTo>
                <a:cubicBezTo>
                  <a:pt x="926" y="23"/>
                  <a:pt x="927" y="24"/>
                  <a:pt x="928" y="24"/>
                </a:cubicBezTo>
                <a:cubicBezTo>
                  <a:pt x="928" y="24"/>
                  <a:pt x="929" y="22"/>
                  <a:pt x="930" y="22"/>
                </a:cubicBezTo>
                <a:cubicBezTo>
                  <a:pt x="930" y="22"/>
                  <a:pt x="931" y="24"/>
                  <a:pt x="932" y="24"/>
                </a:cubicBezTo>
                <a:cubicBezTo>
                  <a:pt x="932" y="24"/>
                  <a:pt x="934" y="22"/>
                  <a:pt x="933" y="22"/>
                </a:cubicBezTo>
                <a:cubicBezTo>
                  <a:pt x="933" y="21"/>
                  <a:pt x="931" y="20"/>
                  <a:pt x="931" y="20"/>
                </a:cubicBezTo>
                <a:cubicBezTo>
                  <a:pt x="931" y="19"/>
                  <a:pt x="933" y="18"/>
                  <a:pt x="933" y="18"/>
                </a:cubicBezTo>
                <a:cubicBezTo>
                  <a:pt x="933" y="17"/>
                  <a:pt x="934" y="16"/>
                  <a:pt x="935" y="15"/>
                </a:cubicBezTo>
                <a:cubicBezTo>
                  <a:pt x="935" y="15"/>
                  <a:pt x="936" y="17"/>
                  <a:pt x="937" y="17"/>
                </a:cubicBezTo>
                <a:cubicBezTo>
                  <a:pt x="937" y="17"/>
                  <a:pt x="938" y="15"/>
                  <a:pt x="939" y="15"/>
                </a:cubicBezTo>
                <a:cubicBezTo>
                  <a:pt x="939" y="15"/>
                  <a:pt x="940" y="16"/>
                  <a:pt x="941" y="17"/>
                </a:cubicBezTo>
                <a:cubicBezTo>
                  <a:pt x="941" y="16"/>
                  <a:pt x="943" y="14"/>
                  <a:pt x="943" y="14"/>
                </a:cubicBezTo>
                <a:cubicBezTo>
                  <a:pt x="943" y="15"/>
                  <a:pt x="945" y="16"/>
                  <a:pt x="945" y="16"/>
                </a:cubicBezTo>
                <a:cubicBezTo>
                  <a:pt x="945" y="16"/>
                  <a:pt x="943" y="18"/>
                  <a:pt x="943" y="18"/>
                </a:cubicBezTo>
                <a:cubicBezTo>
                  <a:pt x="943" y="19"/>
                  <a:pt x="942" y="20"/>
                  <a:pt x="941" y="21"/>
                </a:cubicBezTo>
                <a:cubicBezTo>
                  <a:pt x="941" y="21"/>
                  <a:pt x="939" y="19"/>
                  <a:pt x="939" y="19"/>
                </a:cubicBezTo>
                <a:cubicBezTo>
                  <a:pt x="939" y="19"/>
                  <a:pt x="938" y="21"/>
                  <a:pt x="937" y="21"/>
                </a:cubicBezTo>
                <a:cubicBezTo>
                  <a:pt x="937" y="22"/>
                  <a:pt x="936" y="23"/>
                  <a:pt x="936" y="23"/>
                </a:cubicBezTo>
                <a:cubicBezTo>
                  <a:pt x="936" y="23"/>
                  <a:pt x="937" y="25"/>
                  <a:pt x="938" y="25"/>
                </a:cubicBezTo>
                <a:cubicBezTo>
                  <a:pt x="938" y="25"/>
                  <a:pt x="939" y="23"/>
                  <a:pt x="940" y="23"/>
                </a:cubicBezTo>
                <a:cubicBezTo>
                  <a:pt x="940" y="22"/>
                  <a:pt x="941" y="21"/>
                  <a:pt x="941" y="21"/>
                </a:cubicBezTo>
                <a:cubicBezTo>
                  <a:pt x="942" y="20"/>
                  <a:pt x="943" y="22"/>
                  <a:pt x="944" y="22"/>
                </a:cubicBezTo>
                <a:cubicBezTo>
                  <a:pt x="944" y="22"/>
                  <a:pt x="945" y="20"/>
                  <a:pt x="945" y="20"/>
                </a:cubicBezTo>
                <a:cubicBezTo>
                  <a:pt x="946" y="20"/>
                  <a:pt x="947" y="22"/>
                  <a:pt x="948" y="22"/>
                </a:cubicBezTo>
                <a:cubicBezTo>
                  <a:pt x="948" y="22"/>
                  <a:pt x="949" y="20"/>
                  <a:pt x="949" y="19"/>
                </a:cubicBezTo>
                <a:cubicBezTo>
                  <a:pt x="950" y="19"/>
                  <a:pt x="951" y="21"/>
                  <a:pt x="951" y="21"/>
                </a:cubicBezTo>
                <a:cubicBezTo>
                  <a:pt x="952" y="21"/>
                  <a:pt x="953" y="19"/>
                  <a:pt x="953" y="19"/>
                </a:cubicBezTo>
                <a:cubicBezTo>
                  <a:pt x="954" y="19"/>
                  <a:pt x="955" y="21"/>
                  <a:pt x="955" y="21"/>
                </a:cubicBezTo>
                <a:cubicBezTo>
                  <a:pt x="956" y="21"/>
                  <a:pt x="957" y="18"/>
                  <a:pt x="957" y="18"/>
                </a:cubicBezTo>
                <a:cubicBezTo>
                  <a:pt x="957" y="18"/>
                  <a:pt x="959" y="20"/>
                  <a:pt x="959" y="20"/>
                </a:cubicBezTo>
                <a:cubicBezTo>
                  <a:pt x="960" y="20"/>
                  <a:pt x="961" y="18"/>
                  <a:pt x="961" y="18"/>
                </a:cubicBezTo>
                <a:cubicBezTo>
                  <a:pt x="962" y="17"/>
                  <a:pt x="962" y="16"/>
                  <a:pt x="963" y="16"/>
                </a:cubicBezTo>
                <a:cubicBezTo>
                  <a:pt x="963" y="15"/>
                  <a:pt x="965" y="14"/>
                  <a:pt x="964" y="13"/>
                </a:cubicBezTo>
                <a:cubicBezTo>
                  <a:pt x="964" y="13"/>
                  <a:pt x="962" y="12"/>
                  <a:pt x="962" y="12"/>
                </a:cubicBezTo>
                <a:cubicBezTo>
                  <a:pt x="963" y="11"/>
                  <a:pt x="964" y="10"/>
                  <a:pt x="964" y="9"/>
                </a:cubicBezTo>
                <a:cubicBezTo>
                  <a:pt x="965" y="9"/>
                  <a:pt x="965" y="11"/>
                  <a:pt x="966" y="11"/>
                </a:cubicBezTo>
                <a:cubicBezTo>
                  <a:pt x="966" y="12"/>
                  <a:pt x="968" y="12"/>
                  <a:pt x="968" y="13"/>
                </a:cubicBezTo>
                <a:cubicBezTo>
                  <a:pt x="968" y="13"/>
                  <a:pt x="967" y="15"/>
                  <a:pt x="967" y="15"/>
                </a:cubicBezTo>
                <a:cubicBezTo>
                  <a:pt x="966" y="16"/>
                  <a:pt x="965" y="17"/>
                  <a:pt x="965" y="17"/>
                </a:cubicBezTo>
                <a:cubicBezTo>
                  <a:pt x="965" y="18"/>
                  <a:pt x="964" y="19"/>
                  <a:pt x="963" y="20"/>
                </a:cubicBezTo>
                <a:cubicBezTo>
                  <a:pt x="963" y="20"/>
                  <a:pt x="962" y="21"/>
                  <a:pt x="962" y="22"/>
                </a:cubicBezTo>
                <a:cubicBezTo>
                  <a:pt x="962" y="22"/>
                  <a:pt x="964" y="23"/>
                  <a:pt x="964" y="24"/>
                </a:cubicBezTo>
                <a:cubicBezTo>
                  <a:pt x="964" y="24"/>
                  <a:pt x="962" y="25"/>
                  <a:pt x="962" y="26"/>
                </a:cubicBezTo>
                <a:cubicBezTo>
                  <a:pt x="962" y="26"/>
                  <a:pt x="964" y="27"/>
                  <a:pt x="964" y="27"/>
                </a:cubicBezTo>
                <a:cubicBezTo>
                  <a:pt x="965" y="26"/>
                  <a:pt x="967" y="24"/>
                  <a:pt x="968" y="23"/>
                </a:cubicBezTo>
                <a:cubicBezTo>
                  <a:pt x="968" y="22"/>
                  <a:pt x="969" y="22"/>
                  <a:pt x="969" y="21"/>
                </a:cubicBezTo>
                <a:cubicBezTo>
                  <a:pt x="971" y="19"/>
                  <a:pt x="972" y="18"/>
                  <a:pt x="973" y="16"/>
                </a:cubicBezTo>
                <a:cubicBezTo>
                  <a:pt x="974" y="17"/>
                  <a:pt x="976" y="19"/>
                  <a:pt x="977" y="20"/>
                </a:cubicBezTo>
                <a:cubicBezTo>
                  <a:pt x="977" y="20"/>
                  <a:pt x="976" y="21"/>
                  <a:pt x="976" y="22"/>
                </a:cubicBezTo>
                <a:cubicBezTo>
                  <a:pt x="976" y="22"/>
                  <a:pt x="978" y="23"/>
                  <a:pt x="978" y="24"/>
                </a:cubicBezTo>
                <a:cubicBezTo>
                  <a:pt x="978" y="24"/>
                  <a:pt x="976" y="26"/>
                  <a:pt x="976" y="26"/>
                </a:cubicBezTo>
                <a:cubicBezTo>
                  <a:pt x="976" y="26"/>
                  <a:pt x="974" y="24"/>
                  <a:pt x="974" y="24"/>
                </a:cubicBezTo>
                <a:cubicBezTo>
                  <a:pt x="974" y="24"/>
                  <a:pt x="972" y="26"/>
                  <a:pt x="972" y="26"/>
                </a:cubicBezTo>
                <a:cubicBezTo>
                  <a:pt x="972" y="27"/>
                  <a:pt x="971" y="28"/>
                  <a:pt x="971" y="29"/>
                </a:cubicBezTo>
                <a:cubicBezTo>
                  <a:pt x="972" y="30"/>
                  <a:pt x="973" y="31"/>
                  <a:pt x="975" y="32"/>
                </a:cubicBezTo>
                <a:cubicBezTo>
                  <a:pt x="976" y="33"/>
                  <a:pt x="976" y="33"/>
                  <a:pt x="977" y="34"/>
                </a:cubicBezTo>
                <a:cubicBezTo>
                  <a:pt x="978" y="32"/>
                  <a:pt x="979" y="31"/>
                  <a:pt x="981" y="29"/>
                </a:cubicBezTo>
                <a:cubicBezTo>
                  <a:pt x="981" y="29"/>
                  <a:pt x="982" y="28"/>
                  <a:pt x="982" y="27"/>
                </a:cubicBezTo>
                <a:cubicBezTo>
                  <a:pt x="983" y="27"/>
                  <a:pt x="984" y="25"/>
                  <a:pt x="984" y="25"/>
                </a:cubicBezTo>
                <a:cubicBezTo>
                  <a:pt x="984" y="25"/>
                  <a:pt x="982" y="23"/>
                  <a:pt x="982" y="23"/>
                </a:cubicBezTo>
                <a:cubicBezTo>
                  <a:pt x="982" y="23"/>
                  <a:pt x="983" y="21"/>
                  <a:pt x="983" y="21"/>
                </a:cubicBezTo>
                <a:cubicBezTo>
                  <a:pt x="984" y="21"/>
                  <a:pt x="985" y="23"/>
                  <a:pt x="986" y="23"/>
                </a:cubicBezTo>
                <a:cubicBezTo>
                  <a:pt x="986" y="22"/>
                  <a:pt x="987" y="21"/>
                  <a:pt x="987" y="20"/>
                </a:cubicBezTo>
                <a:cubicBezTo>
                  <a:pt x="989" y="19"/>
                  <a:pt x="990" y="17"/>
                  <a:pt x="991" y="16"/>
                </a:cubicBezTo>
                <a:cubicBezTo>
                  <a:pt x="991" y="15"/>
                  <a:pt x="992" y="14"/>
                  <a:pt x="993" y="14"/>
                </a:cubicBezTo>
                <a:cubicBezTo>
                  <a:pt x="993" y="13"/>
                  <a:pt x="994" y="12"/>
                  <a:pt x="994" y="11"/>
                </a:cubicBezTo>
                <a:cubicBezTo>
                  <a:pt x="994" y="12"/>
                  <a:pt x="996" y="12"/>
                  <a:pt x="996" y="13"/>
                </a:cubicBezTo>
                <a:cubicBezTo>
                  <a:pt x="997" y="14"/>
                  <a:pt x="995" y="15"/>
                  <a:pt x="995" y="15"/>
                </a:cubicBezTo>
                <a:cubicBezTo>
                  <a:pt x="994" y="16"/>
                  <a:pt x="994" y="17"/>
                  <a:pt x="993" y="18"/>
                </a:cubicBezTo>
                <a:cubicBezTo>
                  <a:pt x="993" y="18"/>
                  <a:pt x="992" y="19"/>
                  <a:pt x="991" y="20"/>
                </a:cubicBezTo>
                <a:cubicBezTo>
                  <a:pt x="991" y="21"/>
                  <a:pt x="990" y="21"/>
                  <a:pt x="990" y="22"/>
                </a:cubicBezTo>
                <a:cubicBezTo>
                  <a:pt x="989" y="23"/>
                  <a:pt x="988" y="24"/>
                  <a:pt x="988" y="24"/>
                </a:cubicBezTo>
                <a:cubicBezTo>
                  <a:pt x="988" y="25"/>
                  <a:pt x="990" y="26"/>
                  <a:pt x="990" y="26"/>
                </a:cubicBezTo>
                <a:cubicBezTo>
                  <a:pt x="990" y="26"/>
                  <a:pt x="988" y="28"/>
                  <a:pt x="988" y="28"/>
                </a:cubicBezTo>
                <a:cubicBezTo>
                  <a:pt x="989" y="28"/>
                  <a:pt x="990" y="30"/>
                  <a:pt x="991" y="30"/>
                </a:cubicBezTo>
                <a:cubicBezTo>
                  <a:pt x="991" y="30"/>
                  <a:pt x="992" y="28"/>
                  <a:pt x="992" y="28"/>
                </a:cubicBezTo>
                <a:cubicBezTo>
                  <a:pt x="993" y="28"/>
                  <a:pt x="994" y="29"/>
                  <a:pt x="995" y="29"/>
                </a:cubicBezTo>
                <a:cubicBezTo>
                  <a:pt x="995" y="30"/>
                  <a:pt x="996" y="31"/>
                  <a:pt x="997" y="31"/>
                </a:cubicBezTo>
                <a:cubicBezTo>
                  <a:pt x="997" y="30"/>
                  <a:pt x="998" y="30"/>
                  <a:pt x="999" y="29"/>
                </a:cubicBezTo>
                <a:cubicBezTo>
                  <a:pt x="999" y="29"/>
                  <a:pt x="1000" y="27"/>
                  <a:pt x="1000" y="27"/>
                </a:cubicBezTo>
                <a:cubicBezTo>
                  <a:pt x="1000" y="26"/>
                  <a:pt x="998" y="25"/>
                  <a:pt x="998" y="25"/>
                </a:cubicBezTo>
                <a:cubicBezTo>
                  <a:pt x="997" y="24"/>
                  <a:pt x="997" y="24"/>
                  <a:pt x="996" y="23"/>
                </a:cubicBezTo>
                <a:cubicBezTo>
                  <a:pt x="997" y="22"/>
                  <a:pt x="998" y="20"/>
                  <a:pt x="999" y="19"/>
                </a:cubicBezTo>
                <a:cubicBezTo>
                  <a:pt x="1000" y="18"/>
                  <a:pt x="1000" y="17"/>
                  <a:pt x="1001" y="17"/>
                </a:cubicBezTo>
                <a:cubicBezTo>
                  <a:pt x="1001" y="16"/>
                  <a:pt x="1002" y="14"/>
                  <a:pt x="1003" y="14"/>
                </a:cubicBezTo>
                <a:cubicBezTo>
                  <a:pt x="1003" y="14"/>
                  <a:pt x="1005" y="16"/>
                  <a:pt x="1005" y="16"/>
                </a:cubicBezTo>
                <a:cubicBezTo>
                  <a:pt x="1005" y="16"/>
                  <a:pt x="1003" y="18"/>
                  <a:pt x="1003" y="18"/>
                </a:cubicBezTo>
                <a:cubicBezTo>
                  <a:pt x="1003" y="19"/>
                  <a:pt x="1002" y="20"/>
                  <a:pt x="1001" y="20"/>
                </a:cubicBezTo>
                <a:cubicBezTo>
                  <a:pt x="1001" y="21"/>
                  <a:pt x="1000" y="22"/>
                  <a:pt x="1000" y="23"/>
                </a:cubicBezTo>
                <a:cubicBezTo>
                  <a:pt x="1000" y="23"/>
                  <a:pt x="1002" y="24"/>
                  <a:pt x="1002" y="24"/>
                </a:cubicBezTo>
                <a:cubicBezTo>
                  <a:pt x="1002" y="25"/>
                  <a:pt x="1000" y="26"/>
                  <a:pt x="1000" y="27"/>
                </a:cubicBezTo>
                <a:cubicBezTo>
                  <a:pt x="1001" y="27"/>
                  <a:pt x="1002" y="28"/>
                  <a:pt x="1003" y="28"/>
                </a:cubicBezTo>
                <a:cubicBezTo>
                  <a:pt x="1003" y="29"/>
                  <a:pt x="1005" y="30"/>
                  <a:pt x="1005" y="30"/>
                </a:cubicBezTo>
                <a:cubicBezTo>
                  <a:pt x="1005" y="31"/>
                  <a:pt x="1003" y="32"/>
                  <a:pt x="1003" y="32"/>
                </a:cubicBezTo>
                <a:cubicBezTo>
                  <a:pt x="1003" y="33"/>
                  <a:pt x="1005" y="33"/>
                  <a:pt x="1005" y="34"/>
                </a:cubicBezTo>
                <a:cubicBezTo>
                  <a:pt x="1005" y="35"/>
                  <a:pt x="1003" y="36"/>
                  <a:pt x="1004" y="36"/>
                </a:cubicBezTo>
                <a:cubicBezTo>
                  <a:pt x="1004" y="37"/>
                  <a:pt x="1006" y="37"/>
                  <a:pt x="1006" y="38"/>
                </a:cubicBezTo>
                <a:cubicBezTo>
                  <a:pt x="1006" y="37"/>
                  <a:pt x="1007" y="36"/>
                  <a:pt x="1008" y="36"/>
                </a:cubicBezTo>
                <a:cubicBezTo>
                  <a:pt x="1008" y="35"/>
                  <a:pt x="1009" y="34"/>
                  <a:pt x="1009" y="33"/>
                </a:cubicBezTo>
                <a:cubicBezTo>
                  <a:pt x="1009" y="33"/>
                  <a:pt x="1007" y="32"/>
                  <a:pt x="1007" y="32"/>
                </a:cubicBezTo>
                <a:cubicBezTo>
                  <a:pt x="1007" y="31"/>
                  <a:pt x="1005" y="31"/>
                  <a:pt x="1005" y="30"/>
                </a:cubicBezTo>
                <a:cubicBezTo>
                  <a:pt x="1005" y="30"/>
                  <a:pt x="1006" y="28"/>
                  <a:pt x="1006" y="28"/>
                </a:cubicBezTo>
                <a:cubicBezTo>
                  <a:pt x="1007" y="27"/>
                  <a:pt x="1008" y="26"/>
                  <a:pt x="1008" y="26"/>
                </a:cubicBezTo>
                <a:cubicBezTo>
                  <a:pt x="1009" y="26"/>
                  <a:pt x="1010" y="27"/>
                  <a:pt x="1010" y="27"/>
                </a:cubicBezTo>
                <a:cubicBezTo>
                  <a:pt x="1011" y="28"/>
                  <a:pt x="1012" y="29"/>
                  <a:pt x="1013" y="29"/>
                </a:cubicBezTo>
                <a:cubicBezTo>
                  <a:pt x="1013" y="29"/>
                  <a:pt x="1014" y="31"/>
                  <a:pt x="1015" y="31"/>
                </a:cubicBezTo>
                <a:cubicBezTo>
                  <a:pt x="1015" y="31"/>
                  <a:pt x="1016" y="29"/>
                  <a:pt x="1017" y="28"/>
                </a:cubicBezTo>
                <a:cubicBezTo>
                  <a:pt x="1017" y="28"/>
                  <a:pt x="1018" y="27"/>
                  <a:pt x="1018" y="26"/>
                </a:cubicBezTo>
                <a:cubicBezTo>
                  <a:pt x="1019" y="26"/>
                  <a:pt x="1020" y="28"/>
                  <a:pt x="1021" y="28"/>
                </a:cubicBezTo>
                <a:cubicBezTo>
                  <a:pt x="1021" y="28"/>
                  <a:pt x="1022" y="26"/>
                  <a:pt x="1022" y="26"/>
                </a:cubicBezTo>
                <a:cubicBezTo>
                  <a:pt x="1022" y="26"/>
                  <a:pt x="1024" y="23"/>
                  <a:pt x="1024" y="23"/>
                </a:cubicBezTo>
                <a:cubicBezTo>
                  <a:pt x="1024" y="24"/>
                  <a:pt x="1026" y="25"/>
                  <a:pt x="1026" y="25"/>
                </a:cubicBezTo>
                <a:cubicBezTo>
                  <a:pt x="1026" y="26"/>
                  <a:pt x="1024" y="27"/>
                  <a:pt x="1024" y="27"/>
                </a:cubicBezTo>
                <a:cubicBezTo>
                  <a:pt x="1025" y="28"/>
                  <a:pt x="1027" y="28"/>
                  <a:pt x="1027" y="29"/>
                </a:cubicBezTo>
                <a:cubicBezTo>
                  <a:pt x="1027" y="30"/>
                  <a:pt x="1025" y="31"/>
                  <a:pt x="1025" y="31"/>
                </a:cubicBezTo>
                <a:cubicBezTo>
                  <a:pt x="1025" y="32"/>
                  <a:pt x="1027" y="32"/>
                  <a:pt x="1027" y="33"/>
                </a:cubicBezTo>
                <a:cubicBezTo>
                  <a:pt x="1028" y="32"/>
                  <a:pt x="1028" y="32"/>
                  <a:pt x="1029" y="31"/>
                </a:cubicBezTo>
                <a:cubicBezTo>
                  <a:pt x="1029" y="31"/>
                  <a:pt x="1030" y="29"/>
                  <a:pt x="1031" y="29"/>
                </a:cubicBezTo>
                <a:cubicBezTo>
                  <a:pt x="1031" y="29"/>
                  <a:pt x="1033" y="30"/>
                  <a:pt x="1033" y="30"/>
                </a:cubicBezTo>
                <a:cubicBezTo>
                  <a:pt x="1033" y="30"/>
                  <a:pt x="1034" y="29"/>
                  <a:pt x="1035" y="28"/>
                </a:cubicBezTo>
                <a:cubicBezTo>
                  <a:pt x="1035" y="27"/>
                  <a:pt x="1036" y="27"/>
                  <a:pt x="1036" y="26"/>
                </a:cubicBezTo>
                <a:cubicBezTo>
                  <a:pt x="1037" y="25"/>
                  <a:pt x="1037" y="24"/>
                  <a:pt x="1038" y="24"/>
                </a:cubicBezTo>
                <a:cubicBezTo>
                  <a:pt x="1038" y="23"/>
                  <a:pt x="1039" y="21"/>
                  <a:pt x="1040" y="21"/>
                </a:cubicBezTo>
                <a:cubicBezTo>
                  <a:pt x="1040" y="21"/>
                  <a:pt x="1041" y="23"/>
                  <a:pt x="1042" y="23"/>
                </a:cubicBezTo>
                <a:cubicBezTo>
                  <a:pt x="1042" y="24"/>
                  <a:pt x="1044" y="24"/>
                  <a:pt x="1044" y="25"/>
                </a:cubicBezTo>
                <a:cubicBezTo>
                  <a:pt x="1044" y="25"/>
                  <a:pt x="1043" y="27"/>
                  <a:pt x="1042" y="27"/>
                </a:cubicBezTo>
                <a:cubicBezTo>
                  <a:pt x="1042" y="28"/>
                  <a:pt x="1041" y="28"/>
                  <a:pt x="1041" y="29"/>
                </a:cubicBezTo>
                <a:cubicBezTo>
                  <a:pt x="1040" y="29"/>
                  <a:pt x="1039" y="27"/>
                  <a:pt x="1038" y="28"/>
                </a:cubicBezTo>
                <a:cubicBezTo>
                  <a:pt x="1038" y="28"/>
                  <a:pt x="1037" y="29"/>
                  <a:pt x="1037" y="30"/>
                </a:cubicBezTo>
                <a:cubicBezTo>
                  <a:pt x="1036" y="30"/>
                  <a:pt x="1035" y="32"/>
                  <a:pt x="1035" y="32"/>
                </a:cubicBezTo>
                <a:cubicBezTo>
                  <a:pt x="1035" y="33"/>
                  <a:pt x="1037" y="33"/>
                  <a:pt x="1037" y="34"/>
                </a:cubicBezTo>
                <a:cubicBezTo>
                  <a:pt x="1037" y="34"/>
                  <a:pt x="1036" y="36"/>
                  <a:pt x="1036" y="36"/>
                </a:cubicBezTo>
                <a:cubicBezTo>
                  <a:pt x="1035" y="37"/>
                  <a:pt x="1034" y="37"/>
                  <a:pt x="1034" y="38"/>
                </a:cubicBezTo>
                <a:cubicBezTo>
                  <a:pt x="1035" y="38"/>
                  <a:pt x="1035" y="40"/>
                  <a:pt x="1036" y="40"/>
                </a:cubicBezTo>
                <a:cubicBezTo>
                  <a:pt x="1036" y="40"/>
                  <a:pt x="1038" y="38"/>
                  <a:pt x="1038" y="38"/>
                </a:cubicBezTo>
                <a:cubicBezTo>
                  <a:pt x="1038" y="37"/>
                  <a:pt x="1039" y="35"/>
                  <a:pt x="1040" y="35"/>
                </a:cubicBezTo>
                <a:cubicBezTo>
                  <a:pt x="1040" y="35"/>
                  <a:pt x="1041" y="37"/>
                  <a:pt x="1042" y="37"/>
                </a:cubicBezTo>
                <a:cubicBezTo>
                  <a:pt x="1042" y="38"/>
                  <a:pt x="1043" y="39"/>
                  <a:pt x="1044" y="39"/>
                </a:cubicBezTo>
                <a:cubicBezTo>
                  <a:pt x="1044" y="39"/>
                  <a:pt x="1046" y="41"/>
                  <a:pt x="1046" y="41"/>
                </a:cubicBezTo>
                <a:cubicBezTo>
                  <a:pt x="1047" y="40"/>
                  <a:pt x="1048" y="39"/>
                  <a:pt x="1048" y="38"/>
                </a:cubicBezTo>
                <a:cubicBezTo>
                  <a:pt x="1049" y="38"/>
                  <a:pt x="1049" y="37"/>
                  <a:pt x="1050" y="36"/>
                </a:cubicBezTo>
                <a:cubicBezTo>
                  <a:pt x="1051" y="37"/>
                  <a:pt x="1053" y="38"/>
                  <a:pt x="1054" y="39"/>
                </a:cubicBezTo>
                <a:cubicBezTo>
                  <a:pt x="1053" y="41"/>
                  <a:pt x="1052" y="42"/>
                  <a:pt x="1051" y="44"/>
                </a:cubicBezTo>
                <a:cubicBezTo>
                  <a:pt x="1050" y="44"/>
                  <a:pt x="1050" y="46"/>
                  <a:pt x="1049" y="46"/>
                </a:cubicBezTo>
                <a:cubicBezTo>
                  <a:pt x="1048" y="46"/>
                  <a:pt x="1047" y="44"/>
                  <a:pt x="1047" y="44"/>
                </a:cubicBezTo>
                <a:cubicBezTo>
                  <a:pt x="1046" y="45"/>
                  <a:pt x="1046" y="47"/>
                  <a:pt x="1045" y="47"/>
                </a:cubicBezTo>
                <a:cubicBezTo>
                  <a:pt x="1044" y="47"/>
                  <a:pt x="1043" y="45"/>
                  <a:pt x="1043" y="45"/>
                </a:cubicBezTo>
                <a:cubicBezTo>
                  <a:pt x="1042" y="45"/>
                  <a:pt x="1042" y="47"/>
                  <a:pt x="1041" y="47"/>
                </a:cubicBezTo>
                <a:cubicBezTo>
                  <a:pt x="1041" y="48"/>
                  <a:pt x="1043" y="48"/>
                  <a:pt x="1043" y="49"/>
                </a:cubicBezTo>
                <a:cubicBezTo>
                  <a:pt x="1043" y="49"/>
                  <a:pt x="1041" y="51"/>
                  <a:pt x="1042" y="51"/>
                </a:cubicBezTo>
                <a:cubicBezTo>
                  <a:pt x="1042" y="51"/>
                  <a:pt x="1044" y="53"/>
                  <a:pt x="1044" y="53"/>
                </a:cubicBezTo>
                <a:cubicBezTo>
                  <a:pt x="1044" y="53"/>
                  <a:pt x="1045" y="51"/>
                  <a:pt x="1046" y="51"/>
                </a:cubicBezTo>
                <a:cubicBezTo>
                  <a:pt x="1046" y="51"/>
                  <a:pt x="1047" y="52"/>
                  <a:pt x="1048" y="52"/>
                </a:cubicBezTo>
                <a:cubicBezTo>
                  <a:pt x="1048" y="52"/>
                  <a:pt x="1049" y="50"/>
                  <a:pt x="1050" y="50"/>
                </a:cubicBezTo>
                <a:cubicBezTo>
                  <a:pt x="1050" y="50"/>
                  <a:pt x="1051" y="52"/>
                  <a:pt x="1052" y="52"/>
                </a:cubicBezTo>
                <a:cubicBezTo>
                  <a:pt x="1052" y="52"/>
                  <a:pt x="1053" y="50"/>
                  <a:pt x="1053" y="50"/>
                </a:cubicBezTo>
                <a:cubicBezTo>
                  <a:pt x="1054" y="49"/>
                  <a:pt x="1055" y="48"/>
                  <a:pt x="1055" y="47"/>
                </a:cubicBezTo>
                <a:cubicBezTo>
                  <a:pt x="1056" y="47"/>
                  <a:pt x="1057" y="46"/>
                  <a:pt x="1057" y="45"/>
                </a:cubicBezTo>
                <a:cubicBezTo>
                  <a:pt x="1057" y="45"/>
                  <a:pt x="1055" y="44"/>
                  <a:pt x="1055" y="43"/>
                </a:cubicBezTo>
                <a:cubicBezTo>
                  <a:pt x="1055" y="43"/>
                  <a:pt x="1056" y="42"/>
                  <a:pt x="1056" y="41"/>
                </a:cubicBezTo>
                <a:cubicBezTo>
                  <a:pt x="1056" y="41"/>
                  <a:pt x="1054" y="40"/>
                  <a:pt x="1054" y="39"/>
                </a:cubicBezTo>
                <a:cubicBezTo>
                  <a:pt x="1054" y="39"/>
                  <a:pt x="1056" y="38"/>
                  <a:pt x="1056" y="37"/>
                </a:cubicBezTo>
                <a:cubicBezTo>
                  <a:pt x="1056" y="36"/>
                  <a:pt x="1057" y="36"/>
                  <a:pt x="1058" y="35"/>
                </a:cubicBezTo>
                <a:cubicBezTo>
                  <a:pt x="1058" y="35"/>
                  <a:pt x="1060" y="37"/>
                  <a:pt x="1060" y="37"/>
                </a:cubicBezTo>
                <a:cubicBezTo>
                  <a:pt x="1060" y="37"/>
                  <a:pt x="1062" y="38"/>
                  <a:pt x="1062" y="38"/>
                </a:cubicBezTo>
                <a:cubicBezTo>
                  <a:pt x="1062" y="38"/>
                  <a:pt x="1064" y="36"/>
                  <a:pt x="1064" y="36"/>
                </a:cubicBezTo>
                <a:cubicBezTo>
                  <a:pt x="1064" y="36"/>
                  <a:pt x="1061" y="35"/>
                  <a:pt x="1061" y="34"/>
                </a:cubicBezTo>
                <a:cubicBezTo>
                  <a:pt x="1061" y="34"/>
                  <a:pt x="1063" y="33"/>
                  <a:pt x="1063" y="32"/>
                </a:cubicBezTo>
                <a:cubicBezTo>
                  <a:pt x="1064" y="31"/>
                  <a:pt x="1065" y="29"/>
                  <a:pt x="1067" y="28"/>
                </a:cubicBezTo>
                <a:cubicBezTo>
                  <a:pt x="1067" y="28"/>
                  <a:pt x="1069" y="29"/>
                  <a:pt x="1069" y="29"/>
                </a:cubicBezTo>
                <a:cubicBezTo>
                  <a:pt x="1069" y="30"/>
                  <a:pt x="1067" y="31"/>
                  <a:pt x="1067" y="32"/>
                </a:cubicBezTo>
                <a:cubicBezTo>
                  <a:pt x="1067" y="32"/>
                  <a:pt x="1069" y="33"/>
                  <a:pt x="1069" y="33"/>
                </a:cubicBezTo>
                <a:cubicBezTo>
                  <a:pt x="1069" y="34"/>
                  <a:pt x="1068" y="35"/>
                  <a:pt x="1068" y="36"/>
                </a:cubicBezTo>
                <a:cubicBezTo>
                  <a:pt x="1067" y="36"/>
                  <a:pt x="1066" y="37"/>
                  <a:pt x="1066" y="38"/>
                </a:cubicBezTo>
                <a:cubicBezTo>
                  <a:pt x="1065" y="39"/>
                  <a:pt x="1065" y="40"/>
                  <a:pt x="1064" y="40"/>
                </a:cubicBezTo>
                <a:cubicBezTo>
                  <a:pt x="1064" y="40"/>
                  <a:pt x="1063" y="42"/>
                  <a:pt x="1063" y="42"/>
                </a:cubicBezTo>
                <a:cubicBezTo>
                  <a:pt x="1062" y="42"/>
                  <a:pt x="1060" y="41"/>
                  <a:pt x="1060" y="41"/>
                </a:cubicBezTo>
                <a:cubicBezTo>
                  <a:pt x="1060" y="41"/>
                  <a:pt x="1058" y="42"/>
                  <a:pt x="1059" y="43"/>
                </a:cubicBezTo>
                <a:cubicBezTo>
                  <a:pt x="1059" y="43"/>
                  <a:pt x="1060" y="44"/>
                  <a:pt x="1061" y="45"/>
                </a:cubicBezTo>
                <a:cubicBezTo>
                  <a:pt x="1061" y="45"/>
                  <a:pt x="1063" y="46"/>
                  <a:pt x="1063" y="46"/>
                </a:cubicBezTo>
                <a:cubicBezTo>
                  <a:pt x="1063" y="47"/>
                  <a:pt x="1062" y="48"/>
                  <a:pt x="1061" y="49"/>
                </a:cubicBezTo>
                <a:cubicBezTo>
                  <a:pt x="1061" y="49"/>
                  <a:pt x="1060" y="50"/>
                  <a:pt x="1060" y="51"/>
                </a:cubicBezTo>
                <a:cubicBezTo>
                  <a:pt x="1059" y="51"/>
                  <a:pt x="1058" y="53"/>
                  <a:pt x="1058" y="53"/>
                </a:cubicBezTo>
                <a:cubicBezTo>
                  <a:pt x="1058" y="54"/>
                  <a:pt x="1056" y="55"/>
                  <a:pt x="1056" y="55"/>
                </a:cubicBezTo>
                <a:cubicBezTo>
                  <a:pt x="1056" y="55"/>
                  <a:pt x="1058" y="57"/>
                  <a:pt x="1058" y="57"/>
                </a:cubicBezTo>
                <a:cubicBezTo>
                  <a:pt x="1059" y="57"/>
                  <a:pt x="1060" y="55"/>
                  <a:pt x="1060" y="55"/>
                </a:cubicBezTo>
                <a:cubicBezTo>
                  <a:pt x="1061" y="55"/>
                  <a:pt x="1062" y="56"/>
                  <a:pt x="1062" y="56"/>
                </a:cubicBezTo>
                <a:cubicBezTo>
                  <a:pt x="1063" y="57"/>
                  <a:pt x="1065" y="58"/>
                  <a:pt x="1065" y="58"/>
                </a:cubicBezTo>
                <a:cubicBezTo>
                  <a:pt x="1065" y="59"/>
                  <a:pt x="1063" y="60"/>
                  <a:pt x="1063" y="60"/>
                </a:cubicBezTo>
                <a:cubicBezTo>
                  <a:pt x="1062" y="62"/>
                  <a:pt x="1061" y="63"/>
                  <a:pt x="1060" y="65"/>
                </a:cubicBezTo>
                <a:cubicBezTo>
                  <a:pt x="1058" y="64"/>
                  <a:pt x="1057" y="63"/>
                  <a:pt x="1055" y="61"/>
                </a:cubicBezTo>
                <a:cubicBezTo>
                  <a:pt x="1055" y="61"/>
                  <a:pt x="1057" y="60"/>
                  <a:pt x="1057" y="59"/>
                </a:cubicBezTo>
                <a:cubicBezTo>
                  <a:pt x="1057" y="59"/>
                  <a:pt x="1054" y="58"/>
                  <a:pt x="1055" y="57"/>
                </a:cubicBezTo>
                <a:cubicBezTo>
                  <a:pt x="1055" y="57"/>
                  <a:pt x="1056" y="56"/>
                  <a:pt x="1056" y="55"/>
                </a:cubicBezTo>
                <a:cubicBezTo>
                  <a:pt x="1056" y="55"/>
                  <a:pt x="1055" y="54"/>
                  <a:pt x="1054" y="53"/>
                </a:cubicBezTo>
                <a:cubicBezTo>
                  <a:pt x="1053" y="53"/>
                  <a:pt x="1052" y="52"/>
                  <a:pt x="1052" y="52"/>
                </a:cubicBezTo>
                <a:cubicBezTo>
                  <a:pt x="1051" y="53"/>
                  <a:pt x="1049" y="55"/>
                  <a:pt x="1048" y="56"/>
                </a:cubicBezTo>
                <a:cubicBezTo>
                  <a:pt x="1049" y="57"/>
                  <a:pt x="1050" y="57"/>
                  <a:pt x="1051" y="58"/>
                </a:cubicBezTo>
                <a:cubicBezTo>
                  <a:pt x="1051" y="58"/>
                  <a:pt x="1053" y="59"/>
                  <a:pt x="1053" y="60"/>
                </a:cubicBezTo>
                <a:cubicBezTo>
                  <a:pt x="1053" y="60"/>
                  <a:pt x="1051" y="62"/>
                  <a:pt x="1051" y="62"/>
                </a:cubicBezTo>
                <a:cubicBezTo>
                  <a:pt x="1051" y="62"/>
                  <a:pt x="1049" y="64"/>
                  <a:pt x="1049" y="64"/>
                </a:cubicBezTo>
                <a:cubicBezTo>
                  <a:pt x="1049" y="64"/>
                  <a:pt x="1051" y="66"/>
                  <a:pt x="1052" y="66"/>
                </a:cubicBezTo>
                <a:cubicBezTo>
                  <a:pt x="1052" y="66"/>
                  <a:pt x="1054" y="67"/>
                  <a:pt x="1054" y="68"/>
                </a:cubicBezTo>
                <a:cubicBezTo>
                  <a:pt x="1054" y="68"/>
                  <a:pt x="1052" y="70"/>
                  <a:pt x="1052" y="70"/>
                </a:cubicBezTo>
                <a:cubicBezTo>
                  <a:pt x="1052" y="70"/>
                  <a:pt x="1050" y="68"/>
                  <a:pt x="1050" y="68"/>
                </a:cubicBezTo>
                <a:cubicBezTo>
                  <a:pt x="1049" y="68"/>
                  <a:pt x="1049" y="70"/>
                  <a:pt x="1048" y="70"/>
                </a:cubicBezTo>
                <a:cubicBezTo>
                  <a:pt x="1048" y="71"/>
                  <a:pt x="1047" y="72"/>
                  <a:pt x="1047" y="73"/>
                </a:cubicBezTo>
                <a:cubicBezTo>
                  <a:pt x="1047" y="73"/>
                  <a:pt x="1048" y="74"/>
                  <a:pt x="1049" y="74"/>
                </a:cubicBezTo>
                <a:cubicBezTo>
                  <a:pt x="1049" y="74"/>
                  <a:pt x="1047" y="76"/>
                  <a:pt x="1047" y="76"/>
                </a:cubicBezTo>
                <a:cubicBezTo>
                  <a:pt x="1047" y="76"/>
                  <a:pt x="1045" y="75"/>
                  <a:pt x="1045" y="75"/>
                </a:cubicBezTo>
                <a:cubicBezTo>
                  <a:pt x="1045" y="74"/>
                  <a:pt x="1047" y="73"/>
                  <a:pt x="1047" y="73"/>
                </a:cubicBezTo>
                <a:cubicBezTo>
                  <a:pt x="1046" y="72"/>
                  <a:pt x="1044" y="71"/>
                  <a:pt x="1044" y="71"/>
                </a:cubicBezTo>
                <a:cubicBezTo>
                  <a:pt x="1044" y="70"/>
                  <a:pt x="1046" y="69"/>
                  <a:pt x="1046" y="69"/>
                </a:cubicBezTo>
                <a:cubicBezTo>
                  <a:pt x="1046" y="68"/>
                  <a:pt x="1044" y="68"/>
                  <a:pt x="1044" y="67"/>
                </a:cubicBezTo>
                <a:cubicBezTo>
                  <a:pt x="1044" y="66"/>
                  <a:pt x="1046" y="65"/>
                  <a:pt x="1045" y="65"/>
                </a:cubicBezTo>
                <a:cubicBezTo>
                  <a:pt x="1045" y="64"/>
                  <a:pt x="1043" y="64"/>
                  <a:pt x="1043" y="63"/>
                </a:cubicBezTo>
                <a:cubicBezTo>
                  <a:pt x="1043" y="62"/>
                  <a:pt x="1045" y="61"/>
                  <a:pt x="1045" y="61"/>
                </a:cubicBezTo>
                <a:cubicBezTo>
                  <a:pt x="1045" y="60"/>
                  <a:pt x="1043" y="60"/>
                  <a:pt x="1043" y="59"/>
                </a:cubicBezTo>
                <a:cubicBezTo>
                  <a:pt x="1042" y="61"/>
                  <a:pt x="1040" y="62"/>
                  <a:pt x="1039" y="63"/>
                </a:cubicBezTo>
                <a:cubicBezTo>
                  <a:pt x="1039" y="64"/>
                  <a:pt x="1038" y="65"/>
                  <a:pt x="1038" y="66"/>
                </a:cubicBezTo>
                <a:cubicBezTo>
                  <a:pt x="1037" y="66"/>
                  <a:pt x="1036" y="68"/>
                  <a:pt x="1036" y="68"/>
                </a:cubicBezTo>
                <a:cubicBezTo>
                  <a:pt x="1036" y="68"/>
                  <a:pt x="1034" y="66"/>
                  <a:pt x="1034" y="66"/>
                </a:cubicBezTo>
                <a:cubicBezTo>
                  <a:pt x="1033" y="67"/>
                  <a:pt x="1032" y="68"/>
                  <a:pt x="1032" y="68"/>
                </a:cubicBezTo>
                <a:cubicBezTo>
                  <a:pt x="1032" y="69"/>
                  <a:pt x="1034" y="70"/>
                  <a:pt x="1034" y="70"/>
                </a:cubicBezTo>
                <a:cubicBezTo>
                  <a:pt x="1034" y="71"/>
                  <a:pt x="1033" y="72"/>
                  <a:pt x="1032" y="72"/>
                </a:cubicBezTo>
                <a:cubicBezTo>
                  <a:pt x="1032" y="73"/>
                  <a:pt x="1031" y="74"/>
                  <a:pt x="1031" y="75"/>
                </a:cubicBezTo>
                <a:cubicBezTo>
                  <a:pt x="1030" y="75"/>
                  <a:pt x="1030" y="76"/>
                  <a:pt x="1029" y="77"/>
                </a:cubicBezTo>
                <a:cubicBezTo>
                  <a:pt x="1028" y="76"/>
                  <a:pt x="1026" y="75"/>
                  <a:pt x="1025" y="73"/>
                </a:cubicBezTo>
                <a:cubicBezTo>
                  <a:pt x="1025" y="73"/>
                  <a:pt x="1026" y="72"/>
                  <a:pt x="1026" y="71"/>
                </a:cubicBezTo>
                <a:cubicBezTo>
                  <a:pt x="1027" y="71"/>
                  <a:pt x="1028" y="69"/>
                  <a:pt x="1028" y="69"/>
                </a:cubicBezTo>
                <a:cubicBezTo>
                  <a:pt x="1028" y="69"/>
                  <a:pt x="1026" y="68"/>
                  <a:pt x="1026" y="67"/>
                </a:cubicBezTo>
                <a:cubicBezTo>
                  <a:pt x="1025" y="67"/>
                  <a:pt x="1024" y="66"/>
                  <a:pt x="1024" y="66"/>
                </a:cubicBezTo>
                <a:cubicBezTo>
                  <a:pt x="1023" y="66"/>
                  <a:pt x="1022" y="68"/>
                  <a:pt x="1022" y="68"/>
                </a:cubicBezTo>
                <a:cubicBezTo>
                  <a:pt x="1022" y="68"/>
                  <a:pt x="1020" y="70"/>
                  <a:pt x="1020" y="70"/>
                </a:cubicBezTo>
                <a:cubicBezTo>
                  <a:pt x="1020" y="70"/>
                  <a:pt x="1018" y="69"/>
                  <a:pt x="1018" y="68"/>
                </a:cubicBezTo>
                <a:cubicBezTo>
                  <a:pt x="1018" y="68"/>
                  <a:pt x="1016" y="67"/>
                  <a:pt x="1016" y="67"/>
                </a:cubicBezTo>
                <a:cubicBezTo>
                  <a:pt x="1016" y="66"/>
                  <a:pt x="1018" y="65"/>
                  <a:pt x="1017" y="64"/>
                </a:cubicBezTo>
                <a:cubicBezTo>
                  <a:pt x="1017" y="64"/>
                  <a:pt x="1016" y="63"/>
                  <a:pt x="1015" y="63"/>
                </a:cubicBezTo>
                <a:cubicBezTo>
                  <a:pt x="1014" y="62"/>
                  <a:pt x="1014" y="62"/>
                  <a:pt x="1013" y="61"/>
                </a:cubicBezTo>
                <a:cubicBezTo>
                  <a:pt x="1013" y="62"/>
                  <a:pt x="1011" y="63"/>
                  <a:pt x="1011" y="63"/>
                </a:cubicBezTo>
                <a:cubicBezTo>
                  <a:pt x="1011" y="64"/>
                  <a:pt x="1013" y="65"/>
                  <a:pt x="1013" y="65"/>
                </a:cubicBezTo>
                <a:cubicBezTo>
                  <a:pt x="1014" y="65"/>
                  <a:pt x="1016" y="66"/>
                  <a:pt x="1016" y="67"/>
                </a:cubicBezTo>
                <a:cubicBezTo>
                  <a:pt x="1016" y="67"/>
                  <a:pt x="1014" y="68"/>
                  <a:pt x="1014" y="69"/>
                </a:cubicBezTo>
                <a:cubicBezTo>
                  <a:pt x="1014" y="69"/>
                  <a:pt x="1013" y="71"/>
                  <a:pt x="1012" y="71"/>
                </a:cubicBezTo>
                <a:cubicBezTo>
                  <a:pt x="1012" y="71"/>
                  <a:pt x="1010" y="69"/>
                  <a:pt x="1010" y="69"/>
                </a:cubicBezTo>
                <a:cubicBezTo>
                  <a:pt x="1009" y="70"/>
                  <a:pt x="1009" y="71"/>
                  <a:pt x="1008" y="72"/>
                </a:cubicBezTo>
                <a:cubicBezTo>
                  <a:pt x="1009" y="72"/>
                  <a:pt x="1010" y="73"/>
                  <a:pt x="1011" y="73"/>
                </a:cubicBezTo>
                <a:cubicBezTo>
                  <a:pt x="1010" y="73"/>
                  <a:pt x="1009" y="76"/>
                  <a:pt x="1009" y="76"/>
                </a:cubicBezTo>
                <a:cubicBezTo>
                  <a:pt x="1008" y="76"/>
                  <a:pt x="1007" y="74"/>
                  <a:pt x="1007" y="74"/>
                </a:cubicBezTo>
                <a:cubicBezTo>
                  <a:pt x="1006" y="74"/>
                  <a:pt x="1004" y="72"/>
                  <a:pt x="1004" y="72"/>
                </a:cubicBezTo>
                <a:cubicBezTo>
                  <a:pt x="1004" y="72"/>
                  <a:pt x="1006" y="70"/>
                  <a:pt x="1006" y="70"/>
                </a:cubicBezTo>
                <a:cubicBezTo>
                  <a:pt x="1006" y="70"/>
                  <a:pt x="1008" y="68"/>
                  <a:pt x="1008" y="68"/>
                </a:cubicBezTo>
                <a:cubicBezTo>
                  <a:pt x="1008" y="67"/>
                  <a:pt x="1006" y="67"/>
                  <a:pt x="1006" y="66"/>
                </a:cubicBezTo>
                <a:cubicBezTo>
                  <a:pt x="1005" y="65"/>
                  <a:pt x="1007" y="64"/>
                  <a:pt x="1007" y="64"/>
                </a:cubicBezTo>
                <a:cubicBezTo>
                  <a:pt x="1007" y="63"/>
                  <a:pt x="1009" y="62"/>
                  <a:pt x="1009" y="62"/>
                </a:cubicBezTo>
                <a:cubicBezTo>
                  <a:pt x="1009" y="61"/>
                  <a:pt x="1007" y="60"/>
                  <a:pt x="1007" y="60"/>
                </a:cubicBezTo>
                <a:cubicBezTo>
                  <a:pt x="1007" y="59"/>
                  <a:pt x="1005" y="59"/>
                  <a:pt x="1005" y="58"/>
                </a:cubicBezTo>
                <a:cubicBezTo>
                  <a:pt x="1003" y="60"/>
                  <a:pt x="1002" y="61"/>
                  <a:pt x="1001" y="63"/>
                </a:cubicBezTo>
                <a:cubicBezTo>
                  <a:pt x="1001" y="63"/>
                  <a:pt x="1000" y="64"/>
                  <a:pt x="999" y="65"/>
                </a:cubicBezTo>
                <a:cubicBezTo>
                  <a:pt x="999" y="65"/>
                  <a:pt x="998" y="67"/>
                  <a:pt x="998" y="67"/>
                </a:cubicBezTo>
                <a:cubicBezTo>
                  <a:pt x="998" y="68"/>
                  <a:pt x="1000" y="68"/>
                  <a:pt x="1000" y="69"/>
                </a:cubicBezTo>
                <a:cubicBezTo>
                  <a:pt x="1000" y="70"/>
                  <a:pt x="998" y="70"/>
                  <a:pt x="998" y="71"/>
                </a:cubicBezTo>
                <a:cubicBezTo>
                  <a:pt x="997" y="70"/>
                  <a:pt x="997" y="70"/>
                  <a:pt x="996" y="69"/>
                </a:cubicBezTo>
                <a:cubicBezTo>
                  <a:pt x="996" y="69"/>
                  <a:pt x="994" y="68"/>
                  <a:pt x="994" y="68"/>
                </a:cubicBezTo>
                <a:cubicBezTo>
                  <a:pt x="994" y="67"/>
                  <a:pt x="996" y="66"/>
                  <a:pt x="995" y="65"/>
                </a:cubicBezTo>
                <a:cubicBezTo>
                  <a:pt x="995" y="65"/>
                  <a:pt x="994" y="64"/>
                  <a:pt x="993" y="64"/>
                </a:cubicBezTo>
                <a:cubicBezTo>
                  <a:pt x="993" y="63"/>
                  <a:pt x="991" y="62"/>
                  <a:pt x="991" y="62"/>
                </a:cubicBezTo>
                <a:cubicBezTo>
                  <a:pt x="991" y="61"/>
                  <a:pt x="993" y="60"/>
                  <a:pt x="993" y="60"/>
                </a:cubicBezTo>
                <a:cubicBezTo>
                  <a:pt x="993" y="59"/>
                  <a:pt x="991" y="59"/>
                  <a:pt x="990" y="58"/>
                </a:cubicBezTo>
                <a:cubicBezTo>
                  <a:pt x="990" y="57"/>
                  <a:pt x="992" y="56"/>
                  <a:pt x="992" y="56"/>
                </a:cubicBezTo>
                <a:cubicBezTo>
                  <a:pt x="992" y="55"/>
                  <a:pt x="990" y="55"/>
                  <a:pt x="990" y="54"/>
                </a:cubicBezTo>
                <a:cubicBezTo>
                  <a:pt x="990" y="55"/>
                  <a:pt x="988" y="56"/>
                  <a:pt x="988" y="56"/>
                </a:cubicBezTo>
                <a:cubicBezTo>
                  <a:pt x="988" y="57"/>
                  <a:pt x="991" y="58"/>
                  <a:pt x="990" y="58"/>
                </a:cubicBezTo>
                <a:cubicBezTo>
                  <a:pt x="990" y="59"/>
                  <a:pt x="989" y="60"/>
                  <a:pt x="989" y="60"/>
                </a:cubicBezTo>
                <a:cubicBezTo>
                  <a:pt x="988" y="61"/>
                  <a:pt x="987" y="62"/>
                  <a:pt x="987" y="62"/>
                </a:cubicBezTo>
                <a:cubicBezTo>
                  <a:pt x="987" y="63"/>
                  <a:pt x="985" y="64"/>
                  <a:pt x="985" y="65"/>
                </a:cubicBezTo>
                <a:cubicBezTo>
                  <a:pt x="985" y="65"/>
                  <a:pt x="988" y="66"/>
                  <a:pt x="988" y="66"/>
                </a:cubicBezTo>
                <a:cubicBezTo>
                  <a:pt x="987" y="67"/>
                  <a:pt x="986" y="68"/>
                  <a:pt x="986" y="69"/>
                </a:cubicBezTo>
                <a:cubicBezTo>
                  <a:pt x="985" y="69"/>
                  <a:pt x="985" y="70"/>
                  <a:pt x="984" y="71"/>
                </a:cubicBezTo>
                <a:cubicBezTo>
                  <a:pt x="984" y="71"/>
                  <a:pt x="982" y="69"/>
                  <a:pt x="982" y="69"/>
                </a:cubicBezTo>
                <a:cubicBezTo>
                  <a:pt x="981" y="69"/>
                  <a:pt x="981" y="71"/>
                  <a:pt x="980" y="71"/>
                </a:cubicBezTo>
                <a:cubicBezTo>
                  <a:pt x="979" y="71"/>
                  <a:pt x="979" y="70"/>
                  <a:pt x="978" y="70"/>
                </a:cubicBezTo>
                <a:cubicBezTo>
                  <a:pt x="977" y="70"/>
                  <a:pt x="977" y="71"/>
                  <a:pt x="976" y="72"/>
                </a:cubicBezTo>
                <a:cubicBezTo>
                  <a:pt x="976" y="72"/>
                  <a:pt x="974" y="70"/>
                  <a:pt x="974" y="70"/>
                </a:cubicBezTo>
                <a:cubicBezTo>
                  <a:pt x="974" y="70"/>
                  <a:pt x="976" y="68"/>
                  <a:pt x="976" y="68"/>
                </a:cubicBezTo>
                <a:cubicBezTo>
                  <a:pt x="976" y="68"/>
                  <a:pt x="977" y="66"/>
                  <a:pt x="977" y="66"/>
                </a:cubicBezTo>
                <a:cubicBezTo>
                  <a:pt x="978" y="66"/>
                  <a:pt x="980" y="68"/>
                  <a:pt x="980" y="67"/>
                </a:cubicBezTo>
                <a:cubicBezTo>
                  <a:pt x="980" y="67"/>
                  <a:pt x="981" y="66"/>
                  <a:pt x="981" y="65"/>
                </a:cubicBezTo>
                <a:cubicBezTo>
                  <a:pt x="982" y="64"/>
                  <a:pt x="983" y="64"/>
                  <a:pt x="983" y="63"/>
                </a:cubicBezTo>
                <a:cubicBezTo>
                  <a:pt x="983" y="63"/>
                  <a:pt x="985" y="61"/>
                  <a:pt x="985" y="61"/>
                </a:cubicBezTo>
                <a:cubicBezTo>
                  <a:pt x="985" y="61"/>
                  <a:pt x="983" y="59"/>
                  <a:pt x="983" y="59"/>
                </a:cubicBezTo>
                <a:cubicBezTo>
                  <a:pt x="982" y="59"/>
                  <a:pt x="981" y="61"/>
                  <a:pt x="981" y="61"/>
                </a:cubicBezTo>
                <a:cubicBezTo>
                  <a:pt x="980" y="61"/>
                  <a:pt x="979" y="60"/>
                  <a:pt x="979" y="60"/>
                </a:cubicBezTo>
                <a:cubicBezTo>
                  <a:pt x="978" y="59"/>
                  <a:pt x="977" y="58"/>
                  <a:pt x="976" y="58"/>
                </a:cubicBezTo>
                <a:cubicBezTo>
                  <a:pt x="976" y="58"/>
                  <a:pt x="975" y="56"/>
                  <a:pt x="974" y="56"/>
                </a:cubicBezTo>
                <a:cubicBezTo>
                  <a:pt x="974" y="56"/>
                  <a:pt x="973" y="58"/>
                  <a:pt x="972" y="58"/>
                </a:cubicBezTo>
                <a:cubicBezTo>
                  <a:pt x="972" y="58"/>
                  <a:pt x="971" y="57"/>
                  <a:pt x="970" y="57"/>
                </a:cubicBezTo>
                <a:cubicBezTo>
                  <a:pt x="970" y="57"/>
                  <a:pt x="969" y="58"/>
                  <a:pt x="969" y="59"/>
                </a:cubicBezTo>
                <a:cubicBezTo>
                  <a:pt x="968" y="60"/>
                  <a:pt x="967" y="60"/>
                  <a:pt x="967" y="61"/>
                </a:cubicBezTo>
                <a:cubicBezTo>
                  <a:pt x="966" y="62"/>
                  <a:pt x="966" y="63"/>
                  <a:pt x="965" y="63"/>
                </a:cubicBezTo>
                <a:cubicBezTo>
                  <a:pt x="965" y="64"/>
                  <a:pt x="964" y="65"/>
                  <a:pt x="963" y="66"/>
                </a:cubicBezTo>
                <a:cubicBezTo>
                  <a:pt x="963" y="66"/>
                  <a:pt x="962" y="68"/>
                  <a:pt x="962" y="68"/>
                </a:cubicBezTo>
                <a:cubicBezTo>
                  <a:pt x="961" y="68"/>
                  <a:pt x="961" y="70"/>
                  <a:pt x="960" y="70"/>
                </a:cubicBezTo>
                <a:cubicBezTo>
                  <a:pt x="960" y="70"/>
                  <a:pt x="958" y="69"/>
                  <a:pt x="958" y="68"/>
                </a:cubicBezTo>
                <a:cubicBezTo>
                  <a:pt x="958" y="68"/>
                  <a:pt x="959" y="67"/>
                  <a:pt x="960" y="66"/>
                </a:cubicBezTo>
                <a:cubicBezTo>
                  <a:pt x="960" y="65"/>
                  <a:pt x="961" y="65"/>
                  <a:pt x="961" y="64"/>
                </a:cubicBezTo>
                <a:cubicBezTo>
                  <a:pt x="962" y="63"/>
                  <a:pt x="962" y="62"/>
                  <a:pt x="963" y="62"/>
                </a:cubicBezTo>
                <a:cubicBezTo>
                  <a:pt x="962" y="61"/>
                  <a:pt x="961" y="61"/>
                  <a:pt x="961" y="60"/>
                </a:cubicBezTo>
                <a:cubicBezTo>
                  <a:pt x="960" y="60"/>
                  <a:pt x="959" y="58"/>
                  <a:pt x="958" y="58"/>
                </a:cubicBezTo>
                <a:cubicBezTo>
                  <a:pt x="958" y="58"/>
                  <a:pt x="957" y="60"/>
                  <a:pt x="957" y="61"/>
                </a:cubicBezTo>
                <a:cubicBezTo>
                  <a:pt x="956" y="61"/>
                  <a:pt x="955" y="59"/>
                  <a:pt x="955" y="59"/>
                </a:cubicBezTo>
                <a:cubicBezTo>
                  <a:pt x="954" y="59"/>
                  <a:pt x="953" y="61"/>
                  <a:pt x="953" y="61"/>
                </a:cubicBezTo>
                <a:cubicBezTo>
                  <a:pt x="952" y="61"/>
                  <a:pt x="951" y="60"/>
                  <a:pt x="951" y="59"/>
                </a:cubicBezTo>
                <a:cubicBezTo>
                  <a:pt x="950" y="59"/>
                  <a:pt x="949" y="58"/>
                  <a:pt x="948" y="58"/>
                </a:cubicBezTo>
                <a:cubicBezTo>
                  <a:pt x="948" y="58"/>
                  <a:pt x="947" y="56"/>
                  <a:pt x="946" y="56"/>
                </a:cubicBezTo>
                <a:cubicBezTo>
                  <a:pt x="946" y="56"/>
                  <a:pt x="945" y="58"/>
                  <a:pt x="944" y="58"/>
                </a:cubicBezTo>
                <a:cubicBezTo>
                  <a:pt x="944" y="58"/>
                  <a:pt x="943" y="56"/>
                  <a:pt x="942" y="56"/>
                </a:cubicBezTo>
                <a:cubicBezTo>
                  <a:pt x="942" y="57"/>
                  <a:pt x="941" y="59"/>
                  <a:pt x="940" y="59"/>
                </a:cubicBezTo>
                <a:cubicBezTo>
                  <a:pt x="940" y="59"/>
                  <a:pt x="939" y="57"/>
                  <a:pt x="938" y="57"/>
                </a:cubicBezTo>
                <a:cubicBezTo>
                  <a:pt x="938" y="57"/>
                  <a:pt x="937" y="59"/>
                  <a:pt x="937" y="59"/>
                </a:cubicBezTo>
                <a:cubicBezTo>
                  <a:pt x="936" y="59"/>
                  <a:pt x="935" y="57"/>
                  <a:pt x="934" y="58"/>
                </a:cubicBezTo>
                <a:cubicBezTo>
                  <a:pt x="934" y="58"/>
                  <a:pt x="933" y="60"/>
                  <a:pt x="933" y="60"/>
                </a:cubicBezTo>
                <a:cubicBezTo>
                  <a:pt x="932" y="60"/>
                  <a:pt x="931" y="58"/>
                  <a:pt x="930" y="58"/>
                </a:cubicBezTo>
                <a:cubicBezTo>
                  <a:pt x="930" y="58"/>
                  <a:pt x="929" y="60"/>
                  <a:pt x="929" y="60"/>
                </a:cubicBezTo>
                <a:cubicBezTo>
                  <a:pt x="929" y="61"/>
                  <a:pt x="931" y="61"/>
                  <a:pt x="931" y="62"/>
                </a:cubicBezTo>
                <a:cubicBezTo>
                  <a:pt x="931" y="62"/>
                  <a:pt x="929" y="64"/>
                  <a:pt x="929" y="64"/>
                </a:cubicBezTo>
                <a:cubicBezTo>
                  <a:pt x="929" y="64"/>
                  <a:pt x="927" y="62"/>
                  <a:pt x="927" y="63"/>
                </a:cubicBezTo>
                <a:cubicBezTo>
                  <a:pt x="926" y="63"/>
                  <a:pt x="926" y="65"/>
                  <a:pt x="925" y="65"/>
                </a:cubicBezTo>
                <a:cubicBezTo>
                  <a:pt x="925" y="64"/>
                  <a:pt x="923" y="64"/>
                  <a:pt x="923" y="63"/>
                </a:cubicBezTo>
                <a:cubicBezTo>
                  <a:pt x="923" y="63"/>
                  <a:pt x="925" y="61"/>
                  <a:pt x="925" y="61"/>
                </a:cubicBezTo>
                <a:cubicBezTo>
                  <a:pt x="925" y="60"/>
                  <a:pt x="926" y="59"/>
                  <a:pt x="926" y="59"/>
                </a:cubicBezTo>
                <a:cubicBezTo>
                  <a:pt x="927" y="58"/>
                  <a:pt x="928" y="57"/>
                  <a:pt x="928" y="56"/>
                </a:cubicBezTo>
                <a:cubicBezTo>
                  <a:pt x="928" y="56"/>
                  <a:pt x="926" y="55"/>
                  <a:pt x="926" y="55"/>
                </a:cubicBezTo>
                <a:cubicBezTo>
                  <a:pt x="926" y="54"/>
                  <a:pt x="928" y="53"/>
                  <a:pt x="928" y="52"/>
                </a:cubicBezTo>
                <a:cubicBezTo>
                  <a:pt x="928" y="52"/>
                  <a:pt x="925" y="51"/>
                  <a:pt x="925" y="51"/>
                </a:cubicBezTo>
                <a:cubicBezTo>
                  <a:pt x="926" y="50"/>
                  <a:pt x="927" y="49"/>
                  <a:pt x="927" y="48"/>
                </a:cubicBezTo>
                <a:cubicBezTo>
                  <a:pt x="928" y="48"/>
                  <a:pt x="928" y="47"/>
                  <a:pt x="929" y="46"/>
                </a:cubicBezTo>
                <a:cubicBezTo>
                  <a:pt x="929" y="46"/>
                  <a:pt x="930" y="44"/>
                  <a:pt x="930" y="44"/>
                </a:cubicBezTo>
                <a:cubicBezTo>
                  <a:pt x="930" y="44"/>
                  <a:pt x="929" y="42"/>
                  <a:pt x="928" y="42"/>
                </a:cubicBezTo>
                <a:cubicBezTo>
                  <a:pt x="928" y="42"/>
                  <a:pt x="927" y="44"/>
                  <a:pt x="927" y="45"/>
                </a:cubicBezTo>
                <a:cubicBezTo>
                  <a:pt x="926" y="45"/>
                  <a:pt x="924" y="43"/>
                  <a:pt x="924" y="43"/>
                </a:cubicBezTo>
                <a:cubicBezTo>
                  <a:pt x="924" y="43"/>
                  <a:pt x="923" y="45"/>
                  <a:pt x="923" y="45"/>
                </a:cubicBezTo>
                <a:cubicBezTo>
                  <a:pt x="923" y="46"/>
                  <a:pt x="925" y="46"/>
                  <a:pt x="925" y="47"/>
                </a:cubicBezTo>
                <a:cubicBezTo>
                  <a:pt x="925" y="47"/>
                  <a:pt x="923" y="48"/>
                  <a:pt x="923" y="49"/>
                </a:cubicBezTo>
                <a:cubicBezTo>
                  <a:pt x="923" y="50"/>
                  <a:pt x="925" y="50"/>
                  <a:pt x="925" y="51"/>
                </a:cubicBezTo>
                <a:cubicBezTo>
                  <a:pt x="925" y="51"/>
                  <a:pt x="924" y="52"/>
                  <a:pt x="924" y="53"/>
                </a:cubicBezTo>
                <a:cubicBezTo>
                  <a:pt x="924" y="53"/>
                  <a:pt x="926" y="54"/>
                  <a:pt x="926" y="55"/>
                </a:cubicBezTo>
                <a:cubicBezTo>
                  <a:pt x="926" y="55"/>
                  <a:pt x="925" y="56"/>
                  <a:pt x="924" y="57"/>
                </a:cubicBezTo>
                <a:cubicBezTo>
                  <a:pt x="924" y="57"/>
                  <a:pt x="923" y="59"/>
                  <a:pt x="923" y="59"/>
                </a:cubicBezTo>
                <a:cubicBezTo>
                  <a:pt x="922" y="59"/>
                  <a:pt x="920" y="58"/>
                  <a:pt x="920" y="57"/>
                </a:cubicBezTo>
                <a:cubicBezTo>
                  <a:pt x="920" y="57"/>
                  <a:pt x="919" y="56"/>
                  <a:pt x="918" y="56"/>
                </a:cubicBezTo>
                <a:cubicBezTo>
                  <a:pt x="918" y="56"/>
                  <a:pt x="916" y="54"/>
                  <a:pt x="916" y="54"/>
                </a:cubicBezTo>
                <a:cubicBezTo>
                  <a:pt x="915" y="54"/>
                  <a:pt x="914" y="56"/>
                  <a:pt x="914" y="56"/>
                </a:cubicBezTo>
                <a:cubicBezTo>
                  <a:pt x="914" y="57"/>
                  <a:pt x="913" y="58"/>
                  <a:pt x="912" y="58"/>
                </a:cubicBezTo>
                <a:cubicBezTo>
                  <a:pt x="912" y="59"/>
                  <a:pt x="910" y="57"/>
                  <a:pt x="910" y="57"/>
                </a:cubicBezTo>
                <a:cubicBezTo>
                  <a:pt x="910" y="57"/>
                  <a:pt x="908" y="55"/>
                  <a:pt x="908" y="55"/>
                </a:cubicBezTo>
                <a:cubicBezTo>
                  <a:pt x="908" y="55"/>
                  <a:pt x="906" y="57"/>
                  <a:pt x="906" y="57"/>
                </a:cubicBezTo>
                <a:cubicBezTo>
                  <a:pt x="906" y="57"/>
                  <a:pt x="905" y="60"/>
                  <a:pt x="905" y="60"/>
                </a:cubicBezTo>
                <a:cubicBezTo>
                  <a:pt x="904" y="59"/>
                  <a:pt x="903" y="58"/>
                  <a:pt x="902" y="58"/>
                </a:cubicBezTo>
                <a:cubicBezTo>
                  <a:pt x="902" y="57"/>
                  <a:pt x="901" y="57"/>
                  <a:pt x="900" y="56"/>
                </a:cubicBezTo>
                <a:cubicBezTo>
                  <a:pt x="900" y="56"/>
                  <a:pt x="898" y="55"/>
                  <a:pt x="898" y="54"/>
                </a:cubicBezTo>
                <a:cubicBezTo>
                  <a:pt x="898" y="54"/>
                  <a:pt x="899" y="52"/>
                  <a:pt x="900" y="52"/>
                </a:cubicBezTo>
                <a:cubicBezTo>
                  <a:pt x="899" y="52"/>
                  <a:pt x="898" y="50"/>
                  <a:pt x="897" y="50"/>
                </a:cubicBezTo>
                <a:cubicBezTo>
                  <a:pt x="897" y="51"/>
                  <a:pt x="896" y="52"/>
                  <a:pt x="896" y="53"/>
                </a:cubicBezTo>
                <a:cubicBezTo>
                  <a:pt x="895" y="53"/>
                  <a:pt x="895" y="54"/>
                  <a:pt x="894" y="55"/>
                </a:cubicBezTo>
                <a:cubicBezTo>
                  <a:pt x="893" y="56"/>
                  <a:pt x="893" y="56"/>
                  <a:pt x="892" y="57"/>
                </a:cubicBezTo>
                <a:cubicBezTo>
                  <a:pt x="892" y="58"/>
                  <a:pt x="891" y="59"/>
                  <a:pt x="890" y="59"/>
                </a:cubicBezTo>
                <a:cubicBezTo>
                  <a:pt x="890" y="59"/>
                  <a:pt x="889" y="58"/>
                  <a:pt x="888" y="58"/>
                </a:cubicBezTo>
                <a:cubicBezTo>
                  <a:pt x="888" y="58"/>
                  <a:pt x="886" y="56"/>
                  <a:pt x="886" y="56"/>
                </a:cubicBezTo>
                <a:cubicBezTo>
                  <a:pt x="886" y="56"/>
                  <a:pt x="888" y="54"/>
                  <a:pt x="888" y="54"/>
                </a:cubicBezTo>
                <a:cubicBezTo>
                  <a:pt x="887" y="54"/>
                  <a:pt x="886" y="52"/>
                  <a:pt x="885" y="52"/>
                </a:cubicBezTo>
                <a:cubicBezTo>
                  <a:pt x="885" y="52"/>
                  <a:pt x="884" y="54"/>
                  <a:pt x="884" y="54"/>
                </a:cubicBezTo>
                <a:cubicBezTo>
                  <a:pt x="883" y="55"/>
                  <a:pt x="883" y="56"/>
                  <a:pt x="882" y="57"/>
                </a:cubicBezTo>
                <a:cubicBezTo>
                  <a:pt x="882" y="57"/>
                  <a:pt x="881" y="59"/>
                  <a:pt x="880" y="59"/>
                </a:cubicBezTo>
                <a:cubicBezTo>
                  <a:pt x="880" y="59"/>
                  <a:pt x="878" y="57"/>
                  <a:pt x="878" y="57"/>
                </a:cubicBezTo>
                <a:cubicBezTo>
                  <a:pt x="878" y="57"/>
                  <a:pt x="876" y="59"/>
                  <a:pt x="876" y="59"/>
                </a:cubicBezTo>
                <a:cubicBezTo>
                  <a:pt x="877" y="60"/>
                  <a:pt x="879" y="61"/>
                  <a:pt x="879" y="61"/>
                </a:cubicBezTo>
                <a:cubicBezTo>
                  <a:pt x="879" y="62"/>
                  <a:pt x="877" y="63"/>
                  <a:pt x="877" y="63"/>
                </a:cubicBezTo>
                <a:cubicBezTo>
                  <a:pt x="876" y="64"/>
                  <a:pt x="876" y="65"/>
                  <a:pt x="875" y="65"/>
                </a:cubicBezTo>
                <a:cubicBezTo>
                  <a:pt x="875" y="66"/>
                  <a:pt x="874" y="68"/>
                  <a:pt x="874" y="68"/>
                </a:cubicBezTo>
                <a:cubicBezTo>
                  <a:pt x="873" y="68"/>
                  <a:pt x="872" y="66"/>
                  <a:pt x="871" y="66"/>
                </a:cubicBezTo>
                <a:cubicBezTo>
                  <a:pt x="871" y="66"/>
                  <a:pt x="870" y="68"/>
                  <a:pt x="870" y="68"/>
                </a:cubicBezTo>
                <a:cubicBezTo>
                  <a:pt x="868" y="67"/>
                  <a:pt x="867" y="66"/>
                  <a:pt x="865" y="65"/>
                </a:cubicBezTo>
                <a:cubicBezTo>
                  <a:pt x="866" y="64"/>
                  <a:pt x="866" y="63"/>
                  <a:pt x="867" y="63"/>
                </a:cubicBezTo>
                <a:cubicBezTo>
                  <a:pt x="867" y="62"/>
                  <a:pt x="869" y="61"/>
                  <a:pt x="869" y="60"/>
                </a:cubicBezTo>
                <a:cubicBezTo>
                  <a:pt x="869" y="60"/>
                  <a:pt x="866" y="59"/>
                  <a:pt x="866" y="59"/>
                </a:cubicBezTo>
                <a:cubicBezTo>
                  <a:pt x="867" y="58"/>
                  <a:pt x="868" y="56"/>
                  <a:pt x="868" y="56"/>
                </a:cubicBezTo>
                <a:cubicBezTo>
                  <a:pt x="869" y="56"/>
                  <a:pt x="870" y="58"/>
                  <a:pt x="870" y="58"/>
                </a:cubicBezTo>
                <a:cubicBezTo>
                  <a:pt x="871" y="58"/>
                  <a:pt x="872" y="59"/>
                  <a:pt x="873" y="60"/>
                </a:cubicBezTo>
                <a:cubicBezTo>
                  <a:pt x="873" y="60"/>
                  <a:pt x="874" y="61"/>
                  <a:pt x="875" y="62"/>
                </a:cubicBezTo>
                <a:cubicBezTo>
                  <a:pt x="875" y="61"/>
                  <a:pt x="877" y="60"/>
                  <a:pt x="876" y="59"/>
                </a:cubicBezTo>
                <a:cubicBezTo>
                  <a:pt x="876" y="59"/>
                  <a:pt x="874" y="58"/>
                  <a:pt x="874" y="58"/>
                </a:cubicBezTo>
                <a:cubicBezTo>
                  <a:pt x="874" y="57"/>
                  <a:pt x="876" y="56"/>
                  <a:pt x="876" y="55"/>
                </a:cubicBezTo>
                <a:cubicBezTo>
                  <a:pt x="876" y="55"/>
                  <a:pt x="874" y="54"/>
                  <a:pt x="874" y="54"/>
                </a:cubicBezTo>
                <a:cubicBezTo>
                  <a:pt x="874" y="53"/>
                  <a:pt x="876" y="52"/>
                  <a:pt x="875" y="51"/>
                </a:cubicBezTo>
                <a:cubicBezTo>
                  <a:pt x="875" y="51"/>
                  <a:pt x="874" y="50"/>
                  <a:pt x="873" y="50"/>
                </a:cubicBezTo>
                <a:cubicBezTo>
                  <a:pt x="873" y="50"/>
                  <a:pt x="872" y="52"/>
                  <a:pt x="871" y="52"/>
                </a:cubicBezTo>
                <a:cubicBezTo>
                  <a:pt x="871" y="52"/>
                  <a:pt x="870" y="50"/>
                  <a:pt x="869" y="50"/>
                </a:cubicBezTo>
                <a:cubicBezTo>
                  <a:pt x="869" y="51"/>
                  <a:pt x="868" y="52"/>
                  <a:pt x="868" y="52"/>
                </a:cubicBezTo>
                <a:cubicBezTo>
                  <a:pt x="867" y="53"/>
                  <a:pt x="866" y="55"/>
                  <a:pt x="866" y="55"/>
                </a:cubicBezTo>
                <a:cubicBezTo>
                  <a:pt x="865" y="55"/>
                  <a:pt x="864" y="53"/>
                  <a:pt x="864" y="53"/>
                </a:cubicBezTo>
                <a:cubicBezTo>
                  <a:pt x="863" y="52"/>
                  <a:pt x="862" y="52"/>
                  <a:pt x="861" y="51"/>
                </a:cubicBezTo>
                <a:cubicBezTo>
                  <a:pt x="861" y="51"/>
                  <a:pt x="859" y="50"/>
                  <a:pt x="859" y="50"/>
                </a:cubicBezTo>
                <a:cubicBezTo>
                  <a:pt x="859" y="50"/>
                  <a:pt x="858" y="51"/>
                  <a:pt x="857" y="52"/>
                </a:cubicBezTo>
                <a:cubicBezTo>
                  <a:pt x="857" y="53"/>
                  <a:pt x="856" y="53"/>
                  <a:pt x="856" y="54"/>
                </a:cubicBezTo>
                <a:cubicBezTo>
                  <a:pt x="855" y="55"/>
                  <a:pt x="855" y="56"/>
                  <a:pt x="854" y="56"/>
                </a:cubicBezTo>
                <a:cubicBezTo>
                  <a:pt x="853" y="57"/>
                  <a:pt x="853" y="58"/>
                  <a:pt x="852" y="59"/>
                </a:cubicBezTo>
                <a:cubicBezTo>
                  <a:pt x="852" y="59"/>
                  <a:pt x="851" y="61"/>
                  <a:pt x="851" y="61"/>
                </a:cubicBezTo>
                <a:cubicBezTo>
                  <a:pt x="850" y="61"/>
                  <a:pt x="849" y="59"/>
                  <a:pt x="848" y="59"/>
                </a:cubicBezTo>
                <a:cubicBezTo>
                  <a:pt x="848" y="58"/>
                  <a:pt x="847" y="58"/>
                  <a:pt x="846" y="57"/>
                </a:cubicBezTo>
                <a:cubicBezTo>
                  <a:pt x="846" y="57"/>
                  <a:pt x="844" y="56"/>
                  <a:pt x="844" y="56"/>
                </a:cubicBezTo>
                <a:cubicBezTo>
                  <a:pt x="843" y="56"/>
                  <a:pt x="842" y="54"/>
                  <a:pt x="842" y="54"/>
                </a:cubicBezTo>
                <a:cubicBezTo>
                  <a:pt x="841" y="54"/>
                  <a:pt x="840" y="56"/>
                  <a:pt x="840" y="56"/>
                </a:cubicBezTo>
                <a:cubicBezTo>
                  <a:pt x="840" y="57"/>
                  <a:pt x="839" y="58"/>
                  <a:pt x="838" y="58"/>
                </a:cubicBezTo>
                <a:cubicBezTo>
                  <a:pt x="838" y="59"/>
                  <a:pt x="837" y="57"/>
                  <a:pt x="836" y="57"/>
                </a:cubicBezTo>
                <a:cubicBezTo>
                  <a:pt x="835" y="57"/>
                  <a:pt x="835" y="59"/>
                  <a:pt x="834" y="59"/>
                </a:cubicBezTo>
                <a:cubicBezTo>
                  <a:pt x="834" y="59"/>
                  <a:pt x="833" y="57"/>
                  <a:pt x="832" y="57"/>
                </a:cubicBezTo>
                <a:cubicBezTo>
                  <a:pt x="832" y="57"/>
                  <a:pt x="831" y="59"/>
                  <a:pt x="830" y="59"/>
                </a:cubicBezTo>
                <a:cubicBezTo>
                  <a:pt x="830" y="60"/>
                  <a:pt x="829" y="62"/>
                  <a:pt x="829" y="62"/>
                </a:cubicBezTo>
                <a:cubicBezTo>
                  <a:pt x="828" y="62"/>
                  <a:pt x="827" y="60"/>
                  <a:pt x="826" y="60"/>
                </a:cubicBezTo>
                <a:cubicBezTo>
                  <a:pt x="826" y="60"/>
                  <a:pt x="825" y="62"/>
                  <a:pt x="825" y="62"/>
                </a:cubicBezTo>
                <a:cubicBezTo>
                  <a:pt x="824" y="62"/>
                  <a:pt x="823" y="60"/>
                  <a:pt x="823" y="61"/>
                </a:cubicBezTo>
                <a:cubicBezTo>
                  <a:pt x="822" y="61"/>
                  <a:pt x="822" y="62"/>
                  <a:pt x="821" y="63"/>
                </a:cubicBezTo>
                <a:cubicBezTo>
                  <a:pt x="820" y="63"/>
                  <a:pt x="820" y="64"/>
                  <a:pt x="819" y="65"/>
                </a:cubicBezTo>
                <a:cubicBezTo>
                  <a:pt x="819" y="65"/>
                  <a:pt x="817" y="63"/>
                  <a:pt x="817" y="63"/>
                </a:cubicBezTo>
                <a:cubicBezTo>
                  <a:pt x="817" y="63"/>
                  <a:pt x="818" y="61"/>
                  <a:pt x="819" y="61"/>
                </a:cubicBezTo>
                <a:cubicBezTo>
                  <a:pt x="819" y="61"/>
                  <a:pt x="820" y="59"/>
                  <a:pt x="820" y="59"/>
                </a:cubicBezTo>
                <a:cubicBezTo>
                  <a:pt x="821" y="59"/>
                  <a:pt x="822" y="61"/>
                  <a:pt x="823" y="61"/>
                </a:cubicBezTo>
                <a:cubicBezTo>
                  <a:pt x="823" y="60"/>
                  <a:pt x="824" y="59"/>
                  <a:pt x="824" y="58"/>
                </a:cubicBezTo>
                <a:cubicBezTo>
                  <a:pt x="825" y="58"/>
                  <a:pt x="825" y="57"/>
                  <a:pt x="826" y="56"/>
                </a:cubicBezTo>
                <a:cubicBezTo>
                  <a:pt x="826" y="55"/>
                  <a:pt x="827" y="55"/>
                  <a:pt x="828" y="54"/>
                </a:cubicBezTo>
                <a:cubicBezTo>
                  <a:pt x="828" y="53"/>
                  <a:pt x="829" y="52"/>
                  <a:pt x="829" y="52"/>
                </a:cubicBezTo>
                <a:cubicBezTo>
                  <a:pt x="830" y="52"/>
                  <a:pt x="831" y="53"/>
                  <a:pt x="832" y="53"/>
                </a:cubicBezTo>
                <a:cubicBezTo>
                  <a:pt x="832" y="53"/>
                  <a:pt x="834" y="55"/>
                  <a:pt x="834" y="55"/>
                </a:cubicBezTo>
                <a:cubicBezTo>
                  <a:pt x="834" y="54"/>
                  <a:pt x="835" y="53"/>
                  <a:pt x="836" y="53"/>
                </a:cubicBezTo>
                <a:cubicBezTo>
                  <a:pt x="836" y="53"/>
                  <a:pt x="837" y="51"/>
                  <a:pt x="837" y="51"/>
                </a:cubicBezTo>
                <a:cubicBezTo>
                  <a:pt x="837" y="50"/>
                  <a:pt x="835" y="49"/>
                  <a:pt x="835" y="49"/>
                </a:cubicBezTo>
                <a:cubicBezTo>
                  <a:pt x="835" y="48"/>
                  <a:pt x="836" y="47"/>
                  <a:pt x="837" y="47"/>
                </a:cubicBezTo>
                <a:cubicBezTo>
                  <a:pt x="837" y="46"/>
                  <a:pt x="838" y="45"/>
                  <a:pt x="838" y="44"/>
                </a:cubicBezTo>
                <a:cubicBezTo>
                  <a:pt x="839" y="44"/>
                  <a:pt x="840" y="43"/>
                  <a:pt x="840" y="42"/>
                </a:cubicBezTo>
                <a:cubicBezTo>
                  <a:pt x="839" y="41"/>
                  <a:pt x="837" y="40"/>
                  <a:pt x="836" y="39"/>
                </a:cubicBezTo>
                <a:cubicBezTo>
                  <a:pt x="835" y="38"/>
                  <a:pt x="834" y="38"/>
                  <a:pt x="833" y="37"/>
                </a:cubicBezTo>
                <a:cubicBezTo>
                  <a:pt x="833" y="38"/>
                  <a:pt x="832" y="39"/>
                  <a:pt x="832" y="39"/>
                </a:cubicBezTo>
                <a:cubicBezTo>
                  <a:pt x="832" y="40"/>
                  <a:pt x="834" y="40"/>
                  <a:pt x="834" y="41"/>
                </a:cubicBezTo>
                <a:cubicBezTo>
                  <a:pt x="834" y="42"/>
                  <a:pt x="832" y="43"/>
                  <a:pt x="832" y="43"/>
                </a:cubicBezTo>
                <a:cubicBezTo>
                  <a:pt x="832" y="43"/>
                  <a:pt x="834" y="45"/>
                  <a:pt x="834" y="45"/>
                </a:cubicBezTo>
                <a:cubicBezTo>
                  <a:pt x="834" y="45"/>
                  <a:pt x="833" y="47"/>
                  <a:pt x="833" y="47"/>
                </a:cubicBezTo>
                <a:cubicBezTo>
                  <a:pt x="832" y="47"/>
                  <a:pt x="831" y="46"/>
                  <a:pt x="831" y="45"/>
                </a:cubicBezTo>
                <a:cubicBezTo>
                  <a:pt x="830" y="45"/>
                  <a:pt x="829" y="44"/>
                  <a:pt x="828" y="44"/>
                </a:cubicBezTo>
                <a:cubicBezTo>
                  <a:pt x="828" y="44"/>
                  <a:pt x="827" y="46"/>
                  <a:pt x="827" y="46"/>
                </a:cubicBezTo>
                <a:cubicBezTo>
                  <a:pt x="826" y="46"/>
                  <a:pt x="825" y="44"/>
                  <a:pt x="824" y="44"/>
                </a:cubicBezTo>
                <a:cubicBezTo>
                  <a:pt x="824" y="44"/>
                  <a:pt x="823" y="46"/>
                  <a:pt x="823" y="46"/>
                </a:cubicBezTo>
                <a:cubicBezTo>
                  <a:pt x="822" y="47"/>
                  <a:pt x="821" y="49"/>
                  <a:pt x="821" y="49"/>
                </a:cubicBezTo>
                <a:cubicBezTo>
                  <a:pt x="821" y="49"/>
                  <a:pt x="819" y="47"/>
                  <a:pt x="819" y="47"/>
                </a:cubicBezTo>
                <a:cubicBezTo>
                  <a:pt x="818" y="47"/>
                  <a:pt x="817" y="49"/>
                  <a:pt x="817" y="49"/>
                </a:cubicBezTo>
                <a:cubicBezTo>
                  <a:pt x="816" y="50"/>
                  <a:pt x="816" y="51"/>
                  <a:pt x="815" y="51"/>
                </a:cubicBezTo>
                <a:cubicBezTo>
                  <a:pt x="815" y="52"/>
                  <a:pt x="814" y="53"/>
                  <a:pt x="814" y="54"/>
                </a:cubicBezTo>
                <a:cubicBezTo>
                  <a:pt x="813" y="54"/>
                  <a:pt x="812" y="56"/>
                  <a:pt x="812" y="56"/>
                </a:cubicBezTo>
                <a:cubicBezTo>
                  <a:pt x="811" y="56"/>
                  <a:pt x="810" y="54"/>
                  <a:pt x="810" y="54"/>
                </a:cubicBezTo>
                <a:cubicBezTo>
                  <a:pt x="809" y="54"/>
                  <a:pt x="809" y="56"/>
                  <a:pt x="808" y="56"/>
                </a:cubicBezTo>
                <a:cubicBezTo>
                  <a:pt x="808" y="57"/>
                  <a:pt x="806" y="55"/>
                  <a:pt x="806" y="55"/>
                </a:cubicBezTo>
                <a:cubicBezTo>
                  <a:pt x="805" y="55"/>
                  <a:pt x="804" y="53"/>
                  <a:pt x="803" y="53"/>
                </a:cubicBezTo>
                <a:cubicBezTo>
                  <a:pt x="803" y="53"/>
                  <a:pt x="805" y="51"/>
                  <a:pt x="805" y="51"/>
                </a:cubicBezTo>
                <a:cubicBezTo>
                  <a:pt x="806" y="50"/>
                  <a:pt x="806" y="49"/>
                  <a:pt x="807" y="49"/>
                </a:cubicBezTo>
                <a:cubicBezTo>
                  <a:pt x="807" y="48"/>
                  <a:pt x="808" y="47"/>
                  <a:pt x="809" y="46"/>
                </a:cubicBezTo>
                <a:cubicBezTo>
                  <a:pt x="808" y="46"/>
                  <a:pt x="807" y="45"/>
                  <a:pt x="806" y="45"/>
                </a:cubicBezTo>
                <a:cubicBezTo>
                  <a:pt x="806" y="45"/>
                  <a:pt x="805" y="47"/>
                  <a:pt x="805" y="47"/>
                </a:cubicBezTo>
                <a:cubicBezTo>
                  <a:pt x="804" y="47"/>
                  <a:pt x="803" y="45"/>
                  <a:pt x="802" y="45"/>
                </a:cubicBezTo>
                <a:cubicBezTo>
                  <a:pt x="802" y="45"/>
                  <a:pt x="801" y="47"/>
                  <a:pt x="801" y="47"/>
                </a:cubicBezTo>
                <a:cubicBezTo>
                  <a:pt x="800" y="48"/>
                  <a:pt x="800" y="49"/>
                  <a:pt x="799" y="50"/>
                </a:cubicBezTo>
                <a:cubicBezTo>
                  <a:pt x="798" y="50"/>
                  <a:pt x="798" y="51"/>
                  <a:pt x="797" y="52"/>
                </a:cubicBezTo>
                <a:cubicBezTo>
                  <a:pt x="797" y="51"/>
                  <a:pt x="796" y="51"/>
                  <a:pt x="795" y="50"/>
                </a:cubicBezTo>
                <a:cubicBezTo>
                  <a:pt x="795" y="50"/>
                  <a:pt x="793" y="48"/>
                  <a:pt x="793" y="48"/>
                </a:cubicBezTo>
                <a:cubicBezTo>
                  <a:pt x="792" y="49"/>
                  <a:pt x="792" y="50"/>
                  <a:pt x="791" y="51"/>
                </a:cubicBezTo>
                <a:cubicBezTo>
                  <a:pt x="793" y="52"/>
                  <a:pt x="794" y="53"/>
                  <a:pt x="796" y="54"/>
                </a:cubicBezTo>
                <a:cubicBezTo>
                  <a:pt x="796" y="55"/>
                  <a:pt x="797" y="55"/>
                  <a:pt x="798" y="56"/>
                </a:cubicBezTo>
                <a:cubicBezTo>
                  <a:pt x="799" y="56"/>
                  <a:pt x="799" y="57"/>
                  <a:pt x="800" y="58"/>
                </a:cubicBezTo>
                <a:cubicBezTo>
                  <a:pt x="800" y="58"/>
                  <a:pt x="802" y="59"/>
                  <a:pt x="802" y="59"/>
                </a:cubicBezTo>
                <a:cubicBezTo>
                  <a:pt x="802" y="59"/>
                  <a:pt x="804" y="57"/>
                  <a:pt x="804" y="57"/>
                </a:cubicBezTo>
                <a:cubicBezTo>
                  <a:pt x="804" y="57"/>
                  <a:pt x="806" y="58"/>
                  <a:pt x="806" y="59"/>
                </a:cubicBezTo>
                <a:cubicBezTo>
                  <a:pt x="806" y="59"/>
                  <a:pt x="805" y="61"/>
                  <a:pt x="805" y="61"/>
                </a:cubicBezTo>
                <a:cubicBezTo>
                  <a:pt x="804" y="61"/>
                  <a:pt x="803" y="63"/>
                  <a:pt x="803" y="63"/>
                </a:cubicBezTo>
                <a:cubicBezTo>
                  <a:pt x="802" y="63"/>
                  <a:pt x="801" y="62"/>
                  <a:pt x="801" y="61"/>
                </a:cubicBezTo>
                <a:cubicBezTo>
                  <a:pt x="800" y="62"/>
                  <a:pt x="799" y="63"/>
                  <a:pt x="799" y="64"/>
                </a:cubicBezTo>
                <a:cubicBezTo>
                  <a:pt x="799" y="64"/>
                  <a:pt x="797" y="66"/>
                  <a:pt x="797" y="66"/>
                </a:cubicBezTo>
                <a:cubicBezTo>
                  <a:pt x="796" y="66"/>
                  <a:pt x="796" y="64"/>
                  <a:pt x="795" y="64"/>
                </a:cubicBezTo>
                <a:cubicBezTo>
                  <a:pt x="795" y="64"/>
                  <a:pt x="793" y="67"/>
                  <a:pt x="793" y="66"/>
                </a:cubicBezTo>
                <a:cubicBezTo>
                  <a:pt x="793" y="66"/>
                  <a:pt x="791" y="65"/>
                  <a:pt x="791" y="65"/>
                </a:cubicBezTo>
                <a:cubicBezTo>
                  <a:pt x="791" y="64"/>
                  <a:pt x="793" y="63"/>
                  <a:pt x="793" y="63"/>
                </a:cubicBezTo>
                <a:cubicBezTo>
                  <a:pt x="793" y="62"/>
                  <a:pt x="795" y="60"/>
                  <a:pt x="794" y="60"/>
                </a:cubicBezTo>
                <a:cubicBezTo>
                  <a:pt x="794" y="60"/>
                  <a:pt x="792" y="59"/>
                  <a:pt x="792" y="59"/>
                </a:cubicBezTo>
                <a:cubicBezTo>
                  <a:pt x="792" y="59"/>
                  <a:pt x="791" y="61"/>
                  <a:pt x="791" y="61"/>
                </a:cubicBezTo>
                <a:cubicBezTo>
                  <a:pt x="790" y="61"/>
                  <a:pt x="789" y="60"/>
                  <a:pt x="788" y="59"/>
                </a:cubicBezTo>
                <a:cubicBezTo>
                  <a:pt x="788" y="59"/>
                  <a:pt x="786" y="58"/>
                  <a:pt x="786" y="57"/>
                </a:cubicBezTo>
                <a:cubicBezTo>
                  <a:pt x="786" y="57"/>
                  <a:pt x="788" y="55"/>
                  <a:pt x="788" y="55"/>
                </a:cubicBezTo>
                <a:cubicBezTo>
                  <a:pt x="788" y="54"/>
                  <a:pt x="789" y="54"/>
                  <a:pt x="789" y="53"/>
                </a:cubicBezTo>
                <a:cubicBezTo>
                  <a:pt x="790" y="52"/>
                  <a:pt x="791" y="51"/>
                  <a:pt x="791" y="51"/>
                </a:cubicBezTo>
                <a:cubicBezTo>
                  <a:pt x="791" y="50"/>
                  <a:pt x="789" y="49"/>
                  <a:pt x="789" y="49"/>
                </a:cubicBezTo>
                <a:cubicBezTo>
                  <a:pt x="789" y="48"/>
                  <a:pt x="791" y="47"/>
                  <a:pt x="791" y="47"/>
                </a:cubicBezTo>
                <a:cubicBezTo>
                  <a:pt x="791" y="46"/>
                  <a:pt x="788" y="46"/>
                  <a:pt x="788" y="45"/>
                </a:cubicBezTo>
                <a:cubicBezTo>
                  <a:pt x="788" y="46"/>
                  <a:pt x="787" y="47"/>
                  <a:pt x="787" y="47"/>
                </a:cubicBezTo>
                <a:cubicBezTo>
                  <a:pt x="786" y="48"/>
                  <a:pt x="785" y="49"/>
                  <a:pt x="785" y="50"/>
                </a:cubicBezTo>
                <a:cubicBezTo>
                  <a:pt x="785" y="50"/>
                  <a:pt x="787" y="51"/>
                  <a:pt x="787" y="51"/>
                </a:cubicBezTo>
                <a:cubicBezTo>
                  <a:pt x="787" y="52"/>
                  <a:pt x="786" y="53"/>
                  <a:pt x="786" y="53"/>
                </a:cubicBezTo>
                <a:cubicBezTo>
                  <a:pt x="785" y="54"/>
                  <a:pt x="784" y="52"/>
                  <a:pt x="783" y="52"/>
                </a:cubicBezTo>
                <a:cubicBezTo>
                  <a:pt x="782" y="53"/>
                  <a:pt x="781" y="55"/>
                  <a:pt x="780" y="56"/>
                </a:cubicBezTo>
                <a:cubicBezTo>
                  <a:pt x="778" y="55"/>
                  <a:pt x="777" y="54"/>
                  <a:pt x="775" y="53"/>
                </a:cubicBezTo>
                <a:cubicBezTo>
                  <a:pt x="777" y="51"/>
                  <a:pt x="778" y="50"/>
                  <a:pt x="779" y="48"/>
                </a:cubicBezTo>
                <a:cubicBezTo>
                  <a:pt x="779" y="48"/>
                  <a:pt x="780" y="50"/>
                  <a:pt x="781" y="50"/>
                </a:cubicBezTo>
                <a:cubicBezTo>
                  <a:pt x="781" y="50"/>
                  <a:pt x="783" y="48"/>
                  <a:pt x="783" y="48"/>
                </a:cubicBezTo>
                <a:cubicBezTo>
                  <a:pt x="783" y="48"/>
                  <a:pt x="781" y="46"/>
                  <a:pt x="781" y="46"/>
                </a:cubicBezTo>
                <a:cubicBezTo>
                  <a:pt x="780" y="46"/>
                  <a:pt x="782" y="44"/>
                  <a:pt x="782" y="44"/>
                </a:cubicBezTo>
                <a:cubicBezTo>
                  <a:pt x="782" y="43"/>
                  <a:pt x="780" y="43"/>
                  <a:pt x="780" y="42"/>
                </a:cubicBezTo>
                <a:cubicBezTo>
                  <a:pt x="779" y="44"/>
                  <a:pt x="778" y="45"/>
                  <a:pt x="777" y="47"/>
                </a:cubicBezTo>
                <a:cubicBezTo>
                  <a:pt x="776" y="47"/>
                  <a:pt x="776" y="48"/>
                  <a:pt x="775" y="49"/>
                </a:cubicBezTo>
                <a:cubicBezTo>
                  <a:pt x="775" y="49"/>
                  <a:pt x="773" y="47"/>
                  <a:pt x="773" y="47"/>
                </a:cubicBezTo>
                <a:cubicBezTo>
                  <a:pt x="772" y="47"/>
                  <a:pt x="771" y="49"/>
                  <a:pt x="771" y="49"/>
                </a:cubicBezTo>
                <a:cubicBezTo>
                  <a:pt x="771" y="50"/>
                  <a:pt x="770" y="52"/>
                  <a:pt x="769" y="52"/>
                </a:cubicBezTo>
                <a:cubicBezTo>
                  <a:pt x="769" y="52"/>
                  <a:pt x="767" y="50"/>
                  <a:pt x="767" y="50"/>
                </a:cubicBezTo>
                <a:cubicBezTo>
                  <a:pt x="767" y="50"/>
                  <a:pt x="765" y="48"/>
                  <a:pt x="765" y="48"/>
                </a:cubicBezTo>
                <a:cubicBezTo>
                  <a:pt x="765" y="48"/>
                  <a:pt x="763" y="50"/>
                  <a:pt x="763" y="50"/>
                </a:cubicBezTo>
                <a:cubicBezTo>
                  <a:pt x="763" y="51"/>
                  <a:pt x="765" y="52"/>
                  <a:pt x="765" y="52"/>
                </a:cubicBezTo>
                <a:cubicBezTo>
                  <a:pt x="765" y="53"/>
                  <a:pt x="764" y="54"/>
                  <a:pt x="764" y="54"/>
                </a:cubicBezTo>
                <a:cubicBezTo>
                  <a:pt x="763" y="55"/>
                  <a:pt x="763" y="56"/>
                  <a:pt x="762" y="57"/>
                </a:cubicBezTo>
                <a:cubicBezTo>
                  <a:pt x="762" y="57"/>
                  <a:pt x="760" y="55"/>
                  <a:pt x="760" y="55"/>
                </a:cubicBezTo>
                <a:cubicBezTo>
                  <a:pt x="759" y="55"/>
                  <a:pt x="758" y="57"/>
                  <a:pt x="758" y="57"/>
                </a:cubicBezTo>
                <a:cubicBezTo>
                  <a:pt x="758" y="58"/>
                  <a:pt x="756" y="59"/>
                  <a:pt x="756" y="59"/>
                </a:cubicBezTo>
                <a:cubicBezTo>
                  <a:pt x="756" y="60"/>
                  <a:pt x="759" y="61"/>
                  <a:pt x="758" y="61"/>
                </a:cubicBezTo>
                <a:cubicBezTo>
                  <a:pt x="758" y="62"/>
                  <a:pt x="757" y="63"/>
                  <a:pt x="757" y="63"/>
                </a:cubicBezTo>
                <a:cubicBezTo>
                  <a:pt x="756" y="64"/>
                  <a:pt x="756" y="65"/>
                  <a:pt x="755" y="66"/>
                </a:cubicBezTo>
                <a:cubicBezTo>
                  <a:pt x="755" y="66"/>
                  <a:pt x="753" y="64"/>
                  <a:pt x="753" y="64"/>
                </a:cubicBezTo>
                <a:cubicBezTo>
                  <a:pt x="753" y="64"/>
                  <a:pt x="754" y="62"/>
                  <a:pt x="755" y="62"/>
                </a:cubicBezTo>
                <a:cubicBezTo>
                  <a:pt x="755" y="61"/>
                  <a:pt x="756" y="60"/>
                  <a:pt x="756" y="59"/>
                </a:cubicBezTo>
                <a:cubicBezTo>
                  <a:pt x="756" y="59"/>
                  <a:pt x="754" y="58"/>
                  <a:pt x="754" y="58"/>
                </a:cubicBezTo>
                <a:cubicBezTo>
                  <a:pt x="754" y="57"/>
                  <a:pt x="756" y="56"/>
                  <a:pt x="756" y="55"/>
                </a:cubicBezTo>
                <a:cubicBezTo>
                  <a:pt x="756" y="55"/>
                  <a:pt x="754" y="54"/>
                  <a:pt x="753" y="54"/>
                </a:cubicBezTo>
                <a:cubicBezTo>
                  <a:pt x="753" y="53"/>
                  <a:pt x="752" y="53"/>
                  <a:pt x="751" y="52"/>
                </a:cubicBezTo>
                <a:cubicBezTo>
                  <a:pt x="751" y="53"/>
                  <a:pt x="749" y="54"/>
                  <a:pt x="750" y="54"/>
                </a:cubicBezTo>
                <a:cubicBezTo>
                  <a:pt x="750" y="55"/>
                  <a:pt x="752" y="55"/>
                  <a:pt x="752" y="56"/>
                </a:cubicBezTo>
                <a:cubicBezTo>
                  <a:pt x="752" y="56"/>
                  <a:pt x="750" y="58"/>
                  <a:pt x="750" y="58"/>
                </a:cubicBezTo>
                <a:cubicBezTo>
                  <a:pt x="750" y="58"/>
                  <a:pt x="748" y="56"/>
                  <a:pt x="748" y="57"/>
                </a:cubicBezTo>
                <a:cubicBezTo>
                  <a:pt x="747" y="57"/>
                  <a:pt x="747" y="59"/>
                  <a:pt x="746" y="59"/>
                </a:cubicBezTo>
                <a:cubicBezTo>
                  <a:pt x="747" y="59"/>
                  <a:pt x="748" y="61"/>
                  <a:pt x="748" y="60"/>
                </a:cubicBezTo>
                <a:cubicBezTo>
                  <a:pt x="748" y="61"/>
                  <a:pt x="747" y="63"/>
                  <a:pt x="747" y="63"/>
                </a:cubicBezTo>
                <a:cubicBezTo>
                  <a:pt x="746" y="63"/>
                  <a:pt x="745" y="61"/>
                  <a:pt x="744" y="61"/>
                </a:cubicBezTo>
                <a:cubicBezTo>
                  <a:pt x="744" y="61"/>
                  <a:pt x="742" y="60"/>
                  <a:pt x="742" y="59"/>
                </a:cubicBezTo>
                <a:cubicBezTo>
                  <a:pt x="742" y="59"/>
                  <a:pt x="744" y="58"/>
                  <a:pt x="744" y="57"/>
                </a:cubicBezTo>
                <a:cubicBezTo>
                  <a:pt x="744" y="56"/>
                  <a:pt x="742" y="56"/>
                  <a:pt x="742" y="55"/>
                </a:cubicBezTo>
                <a:cubicBezTo>
                  <a:pt x="742" y="55"/>
                  <a:pt x="744" y="54"/>
                  <a:pt x="743" y="53"/>
                </a:cubicBezTo>
                <a:cubicBezTo>
                  <a:pt x="743" y="52"/>
                  <a:pt x="742" y="52"/>
                  <a:pt x="741" y="51"/>
                </a:cubicBezTo>
                <a:cubicBezTo>
                  <a:pt x="740" y="53"/>
                  <a:pt x="739" y="54"/>
                  <a:pt x="738" y="56"/>
                </a:cubicBezTo>
                <a:cubicBezTo>
                  <a:pt x="737" y="57"/>
                  <a:pt x="736" y="57"/>
                  <a:pt x="736" y="58"/>
                </a:cubicBezTo>
                <a:cubicBezTo>
                  <a:pt x="736" y="58"/>
                  <a:pt x="738" y="59"/>
                  <a:pt x="738" y="60"/>
                </a:cubicBezTo>
                <a:cubicBezTo>
                  <a:pt x="738" y="60"/>
                  <a:pt x="737" y="62"/>
                  <a:pt x="737" y="62"/>
                </a:cubicBezTo>
                <a:cubicBezTo>
                  <a:pt x="736" y="63"/>
                  <a:pt x="735" y="64"/>
                  <a:pt x="735" y="64"/>
                </a:cubicBezTo>
                <a:cubicBezTo>
                  <a:pt x="732" y="62"/>
                  <a:pt x="729" y="60"/>
                  <a:pt x="726" y="57"/>
                </a:cubicBezTo>
                <a:cubicBezTo>
                  <a:pt x="727" y="57"/>
                  <a:pt x="727" y="55"/>
                  <a:pt x="728" y="55"/>
                </a:cubicBezTo>
                <a:cubicBezTo>
                  <a:pt x="728" y="55"/>
                  <a:pt x="729" y="57"/>
                  <a:pt x="730" y="57"/>
                </a:cubicBezTo>
                <a:cubicBezTo>
                  <a:pt x="730" y="57"/>
                  <a:pt x="731" y="55"/>
                  <a:pt x="732" y="55"/>
                </a:cubicBezTo>
                <a:cubicBezTo>
                  <a:pt x="732" y="54"/>
                  <a:pt x="733" y="53"/>
                  <a:pt x="733" y="52"/>
                </a:cubicBezTo>
                <a:cubicBezTo>
                  <a:pt x="734" y="52"/>
                  <a:pt x="734" y="51"/>
                  <a:pt x="735" y="50"/>
                </a:cubicBezTo>
                <a:cubicBezTo>
                  <a:pt x="735" y="50"/>
                  <a:pt x="737" y="49"/>
                  <a:pt x="737" y="48"/>
                </a:cubicBezTo>
                <a:cubicBezTo>
                  <a:pt x="737" y="48"/>
                  <a:pt x="735" y="47"/>
                  <a:pt x="734" y="46"/>
                </a:cubicBezTo>
                <a:cubicBezTo>
                  <a:pt x="734" y="47"/>
                  <a:pt x="733" y="48"/>
                  <a:pt x="733" y="49"/>
                </a:cubicBezTo>
                <a:cubicBezTo>
                  <a:pt x="733" y="49"/>
                  <a:pt x="731" y="51"/>
                  <a:pt x="731" y="51"/>
                </a:cubicBezTo>
                <a:cubicBezTo>
                  <a:pt x="731" y="51"/>
                  <a:pt x="729" y="49"/>
                  <a:pt x="729" y="49"/>
                </a:cubicBezTo>
                <a:cubicBezTo>
                  <a:pt x="729" y="49"/>
                  <a:pt x="731" y="47"/>
                  <a:pt x="731" y="47"/>
                </a:cubicBezTo>
                <a:cubicBezTo>
                  <a:pt x="730" y="47"/>
                  <a:pt x="729" y="45"/>
                  <a:pt x="728" y="45"/>
                </a:cubicBezTo>
                <a:cubicBezTo>
                  <a:pt x="728" y="45"/>
                  <a:pt x="727" y="47"/>
                  <a:pt x="727" y="47"/>
                </a:cubicBezTo>
                <a:cubicBezTo>
                  <a:pt x="726" y="47"/>
                  <a:pt x="725" y="46"/>
                  <a:pt x="724" y="46"/>
                </a:cubicBezTo>
                <a:cubicBezTo>
                  <a:pt x="724" y="46"/>
                  <a:pt x="723" y="44"/>
                  <a:pt x="722" y="44"/>
                </a:cubicBezTo>
                <a:cubicBezTo>
                  <a:pt x="722" y="44"/>
                  <a:pt x="721" y="46"/>
                  <a:pt x="720" y="46"/>
                </a:cubicBezTo>
                <a:cubicBezTo>
                  <a:pt x="720" y="46"/>
                  <a:pt x="719" y="44"/>
                  <a:pt x="718" y="44"/>
                </a:cubicBezTo>
                <a:cubicBezTo>
                  <a:pt x="718" y="45"/>
                  <a:pt x="717" y="47"/>
                  <a:pt x="716" y="47"/>
                </a:cubicBezTo>
                <a:cubicBezTo>
                  <a:pt x="716" y="47"/>
                  <a:pt x="715" y="45"/>
                  <a:pt x="714" y="45"/>
                </a:cubicBezTo>
                <a:cubicBezTo>
                  <a:pt x="714" y="45"/>
                  <a:pt x="713" y="47"/>
                  <a:pt x="713" y="47"/>
                </a:cubicBezTo>
                <a:cubicBezTo>
                  <a:pt x="713" y="48"/>
                  <a:pt x="715" y="48"/>
                  <a:pt x="715" y="49"/>
                </a:cubicBezTo>
                <a:cubicBezTo>
                  <a:pt x="715" y="50"/>
                  <a:pt x="713" y="50"/>
                  <a:pt x="713" y="51"/>
                </a:cubicBezTo>
                <a:cubicBezTo>
                  <a:pt x="715" y="52"/>
                  <a:pt x="716" y="53"/>
                  <a:pt x="718" y="55"/>
                </a:cubicBezTo>
                <a:cubicBezTo>
                  <a:pt x="718" y="55"/>
                  <a:pt x="719" y="56"/>
                  <a:pt x="720" y="56"/>
                </a:cubicBezTo>
                <a:cubicBezTo>
                  <a:pt x="719" y="58"/>
                  <a:pt x="717" y="59"/>
                  <a:pt x="716" y="61"/>
                </a:cubicBezTo>
                <a:cubicBezTo>
                  <a:pt x="715" y="60"/>
                  <a:pt x="713" y="58"/>
                  <a:pt x="712" y="57"/>
                </a:cubicBezTo>
                <a:cubicBezTo>
                  <a:pt x="712" y="57"/>
                  <a:pt x="714" y="56"/>
                  <a:pt x="714" y="55"/>
                </a:cubicBezTo>
                <a:cubicBezTo>
                  <a:pt x="714" y="55"/>
                  <a:pt x="712" y="54"/>
                  <a:pt x="711" y="53"/>
                </a:cubicBezTo>
                <a:cubicBezTo>
                  <a:pt x="711" y="53"/>
                  <a:pt x="710" y="52"/>
                  <a:pt x="709" y="52"/>
                </a:cubicBezTo>
                <a:cubicBezTo>
                  <a:pt x="708" y="53"/>
                  <a:pt x="707" y="55"/>
                  <a:pt x="706" y="56"/>
                </a:cubicBezTo>
                <a:cubicBezTo>
                  <a:pt x="705" y="57"/>
                  <a:pt x="705" y="58"/>
                  <a:pt x="704" y="58"/>
                </a:cubicBezTo>
                <a:cubicBezTo>
                  <a:pt x="704" y="58"/>
                  <a:pt x="702" y="57"/>
                  <a:pt x="702" y="57"/>
                </a:cubicBezTo>
                <a:cubicBezTo>
                  <a:pt x="702" y="56"/>
                  <a:pt x="700" y="55"/>
                  <a:pt x="700" y="55"/>
                </a:cubicBezTo>
                <a:cubicBezTo>
                  <a:pt x="699" y="55"/>
                  <a:pt x="698" y="57"/>
                  <a:pt x="698" y="57"/>
                </a:cubicBezTo>
                <a:cubicBezTo>
                  <a:pt x="698" y="57"/>
                  <a:pt x="696" y="56"/>
                  <a:pt x="696" y="56"/>
                </a:cubicBezTo>
                <a:cubicBezTo>
                  <a:pt x="696" y="55"/>
                  <a:pt x="697" y="53"/>
                  <a:pt x="697" y="53"/>
                </a:cubicBezTo>
                <a:cubicBezTo>
                  <a:pt x="698" y="53"/>
                  <a:pt x="699" y="55"/>
                  <a:pt x="700" y="55"/>
                </a:cubicBezTo>
                <a:cubicBezTo>
                  <a:pt x="700" y="54"/>
                  <a:pt x="701" y="53"/>
                  <a:pt x="701" y="53"/>
                </a:cubicBezTo>
                <a:cubicBezTo>
                  <a:pt x="701" y="52"/>
                  <a:pt x="699" y="51"/>
                  <a:pt x="699" y="51"/>
                </a:cubicBezTo>
                <a:cubicBezTo>
                  <a:pt x="699" y="50"/>
                  <a:pt x="697" y="50"/>
                  <a:pt x="697" y="49"/>
                </a:cubicBezTo>
                <a:cubicBezTo>
                  <a:pt x="696" y="49"/>
                  <a:pt x="695" y="48"/>
                  <a:pt x="695" y="48"/>
                </a:cubicBezTo>
                <a:cubicBezTo>
                  <a:pt x="694" y="47"/>
                  <a:pt x="693" y="47"/>
                  <a:pt x="692" y="46"/>
                </a:cubicBezTo>
                <a:cubicBezTo>
                  <a:pt x="692" y="47"/>
                  <a:pt x="691" y="47"/>
                  <a:pt x="691" y="48"/>
                </a:cubicBezTo>
                <a:cubicBezTo>
                  <a:pt x="690" y="48"/>
                  <a:pt x="689" y="50"/>
                  <a:pt x="689" y="50"/>
                </a:cubicBezTo>
                <a:cubicBezTo>
                  <a:pt x="689" y="51"/>
                  <a:pt x="691" y="52"/>
                  <a:pt x="691" y="52"/>
                </a:cubicBezTo>
                <a:cubicBezTo>
                  <a:pt x="691" y="52"/>
                  <a:pt x="690" y="54"/>
                  <a:pt x="689" y="54"/>
                </a:cubicBezTo>
                <a:cubicBezTo>
                  <a:pt x="689" y="54"/>
                  <a:pt x="688" y="53"/>
                  <a:pt x="687" y="53"/>
                </a:cubicBezTo>
                <a:cubicBezTo>
                  <a:pt x="686" y="52"/>
                  <a:pt x="686" y="51"/>
                  <a:pt x="685" y="51"/>
                </a:cubicBezTo>
                <a:cubicBezTo>
                  <a:pt x="685" y="51"/>
                  <a:pt x="683" y="49"/>
                  <a:pt x="683" y="49"/>
                </a:cubicBezTo>
                <a:cubicBezTo>
                  <a:pt x="682" y="49"/>
                  <a:pt x="681" y="51"/>
                  <a:pt x="681" y="51"/>
                </a:cubicBezTo>
                <a:cubicBezTo>
                  <a:pt x="680" y="52"/>
                  <a:pt x="680" y="53"/>
                  <a:pt x="679" y="54"/>
                </a:cubicBezTo>
                <a:cubicBezTo>
                  <a:pt x="679" y="54"/>
                  <a:pt x="678" y="56"/>
                  <a:pt x="678" y="56"/>
                </a:cubicBezTo>
                <a:cubicBezTo>
                  <a:pt x="677" y="56"/>
                  <a:pt x="676" y="54"/>
                  <a:pt x="675" y="54"/>
                </a:cubicBezTo>
                <a:cubicBezTo>
                  <a:pt x="675" y="54"/>
                  <a:pt x="674" y="53"/>
                  <a:pt x="673" y="53"/>
                </a:cubicBezTo>
                <a:cubicBezTo>
                  <a:pt x="673" y="52"/>
                  <a:pt x="672" y="55"/>
                  <a:pt x="671" y="55"/>
                </a:cubicBezTo>
                <a:cubicBezTo>
                  <a:pt x="671" y="55"/>
                  <a:pt x="670" y="53"/>
                  <a:pt x="669" y="53"/>
                </a:cubicBezTo>
                <a:cubicBezTo>
                  <a:pt x="669" y="54"/>
                  <a:pt x="668" y="55"/>
                  <a:pt x="668" y="55"/>
                </a:cubicBezTo>
                <a:cubicBezTo>
                  <a:pt x="668" y="55"/>
                  <a:pt x="665" y="54"/>
                  <a:pt x="665" y="54"/>
                </a:cubicBezTo>
                <a:cubicBezTo>
                  <a:pt x="665" y="53"/>
                  <a:pt x="667" y="52"/>
                  <a:pt x="667" y="51"/>
                </a:cubicBezTo>
                <a:cubicBezTo>
                  <a:pt x="667" y="51"/>
                  <a:pt x="668" y="50"/>
                  <a:pt x="669" y="49"/>
                </a:cubicBezTo>
                <a:cubicBezTo>
                  <a:pt x="669" y="49"/>
                  <a:pt x="670" y="47"/>
                  <a:pt x="670" y="47"/>
                </a:cubicBezTo>
                <a:cubicBezTo>
                  <a:pt x="670" y="46"/>
                  <a:pt x="668" y="46"/>
                  <a:pt x="668" y="45"/>
                </a:cubicBezTo>
                <a:cubicBezTo>
                  <a:pt x="668" y="45"/>
                  <a:pt x="670" y="43"/>
                  <a:pt x="670" y="43"/>
                </a:cubicBezTo>
                <a:cubicBezTo>
                  <a:pt x="670" y="42"/>
                  <a:pt x="668" y="42"/>
                  <a:pt x="668" y="41"/>
                </a:cubicBezTo>
                <a:cubicBezTo>
                  <a:pt x="668" y="41"/>
                  <a:pt x="666" y="40"/>
                  <a:pt x="665" y="40"/>
                </a:cubicBezTo>
                <a:cubicBezTo>
                  <a:pt x="665" y="40"/>
                  <a:pt x="664" y="41"/>
                  <a:pt x="664" y="42"/>
                </a:cubicBezTo>
                <a:cubicBezTo>
                  <a:pt x="664" y="42"/>
                  <a:pt x="666" y="43"/>
                  <a:pt x="666" y="43"/>
                </a:cubicBezTo>
                <a:cubicBezTo>
                  <a:pt x="666" y="44"/>
                  <a:pt x="665" y="45"/>
                  <a:pt x="664" y="46"/>
                </a:cubicBezTo>
                <a:cubicBezTo>
                  <a:pt x="664" y="46"/>
                  <a:pt x="663" y="47"/>
                  <a:pt x="663" y="48"/>
                </a:cubicBezTo>
                <a:cubicBezTo>
                  <a:pt x="662" y="48"/>
                  <a:pt x="665" y="49"/>
                  <a:pt x="665" y="50"/>
                </a:cubicBezTo>
                <a:cubicBezTo>
                  <a:pt x="665" y="50"/>
                  <a:pt x="663" y="51"/>
                  <a:pt x="663" y="52"/>
                </a:cubicBezTo>
                <a:cubicBezTo>
                  <a:pt x="663" y="53"/>
                  <a:pt x="661" y="53"/>
                  <a:pt x="661" y="54"/>
                </a:cubicBezTo>
                <a:cubicBezTo>
                  <a:pt x="661" y="55"/>
                  <a:pt x="663" y="55"/>
                  <a:pt x="664" y="56"/>
                </a:cubicBezTo>
                <a:cubicBezTo>
                  <a:pt x="662" y="57"/>
                  <a:pt x="661" y="59"/>
                  <a:pt x="660" y="60"/>
                </a:cubicBezTo>
                <a:cubicBezTo>
                  <a:pt x="660" y="61"/>
                  <a:pt x="659" y="62"/>
                  <a:pt x="659" y="63"/>
                </a:cubicBezTo>
                <a:cubicBezTo>
                  <a:pt x="657" y="61"/>
                  <a:pt x="656" y="60"/>
                  <a:pt x="654" y="59"/>
                </a:cubicBezTo>
                <a:cubicBezTo>
                  <a:pt x="655" y="58"/>
                  <a:pt x="655" y="58"/>
                  <a:pt x="656" y="57"/>
                </a:cubicBezTo>
                <a:cubicBezTo>
                  <a:pt x="656" y="56"/>
                  <a:pt x="657" y="55"/>
                  <a:pt x="657" y="55"/>
                </a:cubicBezTo>
                <a:cubicBezTo>
                  <a:pt x="657" y="54"/>
                  <a:pt x="655" y="53"/>
                  <a:pt x="655" y="53"/>
                </a:cubicBezTo>
                <a:cubicBezTo>
                  <a:pt x="655" y="53"/>
                  <a:pt x="653" y="52"/>
                  <a:pt x="653" y="51"/>
                </a:cubicBezTo>
                <a:cubicBezTo>
                  <a:pt x="653" y="51"/>
                  <a:pt x="655" y="50"/>
                  <a:pt x="655" y="49"/>
                </a:cubicBezTo>
                <a:cubicBezTo>
                  <a:pt x="654" y="48"/>
                  <a:pt x="653" y="48"/>
                  <a:pt x="652" y="47"/>
                </a:cubicBezTo>
                <a:cubicBezTo>
                  <a:pt x="652" y="47"/>
                  <a:pt x="651" y="46"/>
                  <a:pt x="650" y="46"/>
                </a:cubicBezTo>
                <a:cubicBezTo>
                  <a:pt x="650" y="46"/>
                  <a:pt x="649" y="47"/>
                  <a:pt x="649" y="48"/>
                </a:cubicBezTo>
                <a:cubicBezTo>
                  <a:pt x="648" y="48"/>
                  <a:pt x="647" y="50"/>
                  <a:pt x="647" y="50"/>
                </a:cubicBezTo>
                <a:cubicBezTo>
                  <a:pt x="647" y="50"/>
                  <a:pt x="649" y="51"/>
                  <a:pt x="649" y="52"/>
                </a:cubicBezTo>
                <a:cubicBezTo>
                  <a:pt x="649" y="52"/>
                  <a:pt x="648" y="53"/>
                  <a:pt x="647" y="54"/>
                </a:cubicBezTo>
                <a:cubicBezTo>
                  <a:pt x="647" y="54"/>
                  <a:pt x="646" y="56"/>
                  <a:pt x="646" y="56"/>
                </a:cubicBezTo>
                <a:cubicBezTo>
                  <a:pt x="646" y="57"/>
                  <a:pt x="648" y="57"/>
                  <a:pt x="648" y="58"/>
                </a:cubicBezTo>
                <a:cubicBezTo>
                  <a:pt x="648" y="59"/>
                  <a:pt x="646" y="59"/>
                  <a:pt x="646" y="60"/>
                </a:cubicBezTo>
                <a:cubicBezTo>
                  <a:pt x="646" y="60"/>
                  <a:pt x="644" y="59"/>
                  <a:pt x="644" y="58"/>
                </a:cubicBezTo>
                <a:cubicBezTo>
                  <a:pt x="644" y="58"/>
                  <a:pt x="646" y="57"/>
                  <a:pt x="646" y="56"/>
                </a:cubicBezTo>
                <a:cubicBezTo>
                  <a:pt x="645" y="56"/>
                  <a:pt x="644" y="55"/>
                  <a:pt x="643" y="55"/>
                </a:cubicBezTo>
                <a:cubicBezTo>
                  <a:pt x="643" y="54"/>
                  <a:pt x="642" y="53"/>
                  <a:pt x="641" y="53"/>
                </a:cubicBezTo>
                <a:cubicBezTo>
                  <a:pt x="641" y="53"/>
                  <a:pt x="639" y="51"/>
                  <a:pt x="639" y="51"/>
                </a:cubicBezTo>
                <a:cubicBezTo>
                  <a:pt x="638" y="51"/>
                  <a:pt x="638" y="53"/>
                  <a:pt x="637" y="53"/>
                </a:cubicBezTo>
                <a:cubicBezTo>
                  <a:pt x="637" y="53"/>
                  <a:pt x="636" y="51"/>
                  <a:pt x="635" y="52"/>
                </a:cubicBezTo>
                <a:cubicBezTo>
                  <a:pt x="634" y="52"/>
                  <a:pt x="634" y="54"/>
                  <a:pt x="633" y="54"/>
                </a:cubicBezTo>
                <a:cubicBezTo>
                  <a:pt x="634" y="55"/>
                  <a:pt x="635" y="55"/>
                  <a:pt x="636" y="56"/>
                </a:cubicBezTo>
                <a:cubicBezTo>
                  <a:pt x="636" y="56"/>
                  <a:pt x="634" y="57"/>
                  <a:pt x="634" y="58"/>
                </a:cubicBezTo>
                <a:cubicBezTo>
                  <a:pt x="633" y="58"/>
                  <a:pt x="632" y="59"/>
                  <a:pt x="632" y="60"/>
                </a:cubicBezTo>
                <a:cubicBezTo>
                  <a:pt x="632" y="60"/>
                  <a:pt x="634" y="61"/>
                  <a:pt x="634" y="62"/>
                </a:cubicBezTo>
                <a:cubicBezTo>
                  <a:pt x="634" y="62"/>
                  <a:pt x="633" y="64"/>
                  <a:pt x="633" y="64"/>
                </a:cubicBezTo>
                <a:cubicBezTo>
                  <a:pt x="632" y="65"/>
                  <a:pt x="631" y="65"/>
                  <a:pt x="631" y="66"/>
                </a:cubicBezTo>
                <a:cubicBezTo>
                  <a:pt x="631" y="66"/>
                  <a:pt x="629" y="65"/>
                  <a:pt x="629" y="64"/>
                </a:cubicBezTo>
                <a:cubicBezTo>
                  <a:pt x="629" y="64"/>
                  <a:pt x="631" y="63"/>
                  <a:pt x="630" y="62"/>
                </a:cubicBezTo>
                <a:cubicBezTo>
                  <a:pt x="630" y="62"/>
                  <a:pt x="628" y="61"/>
                  <a:pt x="628" y="61"/>
                </a:cubicBezTo>
                <a:cubicBezTo>
                  <a:pt x="628" y="60"/>
                  <a:pt x="626" y="60"/>
                  <a:pt x="626" y="59"/>
                </a:cubicBezTo>
                <a:cubicBezTo>
                  <a:pt x="626" y="58"/>
                  <a:pt x="628" y="57"/>
                  <a:pt x="628" y="57"/>
                </a:cubicBezTo>
                <a:cubicBezTo>
                  <a:pt x="628" y="56"/>
                  <a:pt x="629" y="55"/>
                  <a:pt x="629" y="54"/>
                </a:cubicBezTo>
                <a:cubicBezTo>
                  <a:pt x="629" y="54"/>
                  <a:pt x="627" y="53"/>
                  <a:pt x="627" y="53"/>
                </a:cubicBezTo>
                <a:cubicBezTo>
                  <a:pt x="627" y="52"/>
                  <a:pt x="629" y="51"/>
                  <a:pt x="629" y="50"/>
                </a:cubicBezTo>
                <a:cubicBezTo>
                  <a:pt x="629" y="50"/>
                  <a:pt x="627" y="49"/>
                  <a:pt x="627" y="49"/>
                </a:cubicBezTo>
                <a:cubicBezTo>
                  <a:pt x="626" y="48"/>
                  <a:pt x="625" y="48"/>
                  <a:pt x="624" y="47"/>
                </a:cubicBezTo>
                <a:cubicBezTo>
                  <a:pt x="624" y="48"/>
                  <a:pt x="623" y="49"/>
                  <a:pt x="623" y="49"/>
                </a:cubicBezTo>
                <a:cubicBezTo>
                  <a:pt x="623" y="50"/>
                  <a:pt x="625" y="51"/>
                  <a:pt x="625" y="51"/>
                </a:cubicBezTo>
                <a:cubicBezTo>
                  <a:pt x="625" y="52"/>
                  <a:pt x="624" y="53"/>
                  <a:pt x="623" y="53"/>
                </a:cubicBezTo>
                <a:cubicBezTo>
                  <a:pt x="623" y="54"/>
                  <a:pt x="622" y="55"/>
                  <a:pt x="621" y="55"/>
                </a:cubicBezTo>
                <a:cubicBezTo>
                  <a:pt x="621" y="56"/>
                  <a:pt x="624" y="57"/>
                  <a:pt x="624" y="57"/>
                </a:cubicBezTo>
                <a:cubicBezTo>
                  <a:pt x="624" y="58"/>
                  <a:pt x="622" y="59"/>
                  <a:pt x="622" y="59"/>
                </a:cubicBezTo>
                <a:cubicBezTo>
                  <a:pt x="622" y="60"/>
                  <a:pt x="621" y="61"/>
                  <a:pt x="620" y="62"/>
                </a:cubicBezTo>
                <a:cubicBezTo>
                  <a:pt x="620" y="62"/>
                  <a:pt x="618" y="60"/>
                  <a:pt x="618" y="60"/>
                </a:cubicBezTo>
                <a:cubicBezTo>
                  <a:pt x="618" y="60"/>
                  <a:pt x="620" y="58"/>
                  <a:pt x="620" y="58"/>
                </a:cubicBezTo>
                <a:cubicBezTo>
                  <a:pt x="619" y="57"/>
                  <a:pt x="618" y="56"/>
                  <a:pt x="618" y="56"/>
                </a:cubicBezTo>
                <a:cubicBezTo>
                  <a:pt x="617" y="56"/>
                  <a:pt x="616" y="54"/>
                  <a:pt x="615" y="54"/>
                </a:cubicBezTo>
                <a:cubicBezTo>
                  <a:pt x="615" y="54"/>
                  <a:pt x="614" y="56"/>
                  <a:pt x="614" y="57"/>
                </a:cubicBezTo>
                <a:cubicBezTo>
                  <a:pt x="613" y="57"/>
                  <a:pt x="612" y="58"/>
                  <a:pt x="612" y="59"/>
                </a:cubicBezTo>
                <a:cubicBezTo>
                  <a:pt x="612" y="59"/>
                  <a:pt x="614" y="60"/>
                  <a:pt x="614" y="60"/>
                </a:cubicBezTo>
                <a:cubicBezTo>
                  <a:pt x="614" y="61"/>
                  <a:pt x="616" y="62"/>
                  <a:pt x="616" y="62"/>
                </a:cubicBezTo>
                <a:cubicBezTo>
                  <a:pt x="616" y="62"/>
                  <a:pt x="615" y="64"/>
                  <a:pt x="615" y="64"/>
                </a:cubicBezTo>
                <a:cubicBezTo>
                  <a:pt x="614" y="64"/>
                  <a:pt x="613" y="62"/>
                  <a:pt x="612" y="63"/>
                </a:cubicBezTo>
                <a:cubicBezTo>
                  <a:pt x="612" y="63"/>
                  <a:pt x="611" y="65"/>
                  <a:pt x="611" y="65"/>
                </a:cubicBezTo>
                <a:cubicBezTo>
                  <a:pt x="610" y="64"/>
                  <a:pt x="609" y="64"/>
                  <a:pt x="609" y="63"/>
                </a:cubicBezTo>
                <a:cubicBezTo>
                  <a:pt x="608" y="63"/>
                  <a:pt x="606" y="62"/>
                  <a:pt x="606" y="62"/>
                </a:cubicBezTo>
                <a:cubicBezTo>
                  <a:pt x="606" y="61"/>
                  <a:pt x="608" y="60"/>
                  <a:pt x="608" y="59"/>
                </a:cubicBezTo>
                <a:cubicBezTo>
                  <a:pt x="608" y="59"/>
                  <a:pt x="606" y="58"/>
                  <a:pt x="606" y="58"/>
                </a:cubicBezTo>
                <a:cubicBezTo>
                  <a:pt x="606" y="57"/>
                  <a:pt x="608" y="56"/>
                  <a:pt x="607" y="55"/>
                </a:cubicBezTo>
                <a:cubicBezTo>
                  <a:pt x="607" y="55"/>
                  <a:pt x="605" y="54"/>
                  <a:pt x="605" y="54"/>
                </a:cubicBezTo>
                <a:cubicBezTo>
                  <a:pt x="605" y="53"/>
                  <a:pt x="607" y="52"/>
                  <a:pt x="607" y="51"/>
                </a:cubicBezTo>
                <a:cubicBezTo>
                  <a:pt x="607" y="51"/>
                  <a:pt x="609" y="49"/>
                  <a:pt x="609" y="49"/>
                </a:cubicBezTo>
                <a:cubicBezTo>
                  <a:pt x="609" y="49"/>
                  <a:pt x="606" y="48"/>
                  <a:pt x="606" y="47"/>
                </a:cubicBezTo>
                <a:cubicBezTo>
                  <a:pt x="607" y="47"/>
                  <a:pt x="608" y="46"/>
                  <a:pt x="608" y="45"/>
                </a:cubicBezTo>
                <a:cubicBezTo>
                  <a:pt x="609" y="44"/>
                  <a:pt x="609" y="44"/>
                  <a:pt x="610" y="43"/>
                </a:cubicBezTo>
                <a:cubicBezTo>
                  <a:pt x="609" y="43"/>
                  <a:pt x="608" y="41"/>
                  <a:pt x="608" y="41"/>
                </a:cubicBezTo>
                <a:cubicBezTo>
                  <a:pt x="607" y="41"/>
                  <a:pt x="607" y="43"/>
                  <a:pt x="606" y="44"/>
                </a:cubicBezTo>
                <a:cubicBezTo>
                  <a:pt x="605" y="44"/>
                  <a:pt x="604" y="42"/>
                  <a:pt x="604" y="42"/>
                </a:cubicBezTo>
                <a:cubicBezTo>
                  <a:pt x="603" y="42"/>
                  <a:pt x="602" y="44"/>
                  <a:pt x="602" y="44"/>
                </a:cubicBezTo>
                <a:cubicBezTo>
                  <a:pt x="602" y="44"/>
                  <a:pt x="604" y="46"/>
                  <a:pt x="604" y="46"/>
                </a:cubicBezTo>
                <a:cubicBezTo>
                  <a:pt x="604" y="46"/>
                  <a:pt x="603" y="48"/>
                  <a:pt x="602" y="48"/>
                </a:cubicBezTo>
                <a:cubicBezTo>
                  <a:pt x="602" y="49"/>
                  <a:pt x="601" y="50"/>
                  <a:pt x="601" y="50"/>
                </a:cubicBezTo>
                <a:cubicBezTo>
                  <a:pt x="600" y="51"/>
                  <a:pt x="600" y="52"/>
                  <a:pt x="599" y="52"/>
                </a:cubicBezTo>
                <a:cubicBezTo>
                  <a:pt x="599" y="53"/>
                  <a:pt x="597" y="51"/>
                  <a:pt x="597" y="51"/>
                </a:cubicBezTo>
                <a:cubicBezTo>
                  <a:pt x="596" y="51"/>
                  <a:pt x="596" y="53"/>
                  <a:pt x="595" y="53"/>
                </a:cubicBezTo>
                <a:cubicBezTo>
                  <a:pt x="594" y="53"/>
                  <a:pt x="594" y="55"/>
                  <a:pt x="593" y="55"/>
                </a:cubicBezTo>
                <a:cubicBezTo>
                  <a:pt x="593" y="55"/>
                  <a:pt x="591" y="53"/>
                  <a:pt x="591" y="54"/>
                </a:cubicBezTo>
                <a:cubicBezTo>
                  <a:pt x="591" y="54"/>
                  <a:pt x="590" y="55"/>
                  <a:pt x="589" y="56"/>
                </a:cubicBezTo>
                <a:cubicBezTo>
                  <a:pt x="589" y="56"/>
                  <a:pt x="588" y="57"/>
                  <a:pt x="588" y="58"/>
                </a:cubicBezTo>
                <a:cubicBezTo>
                  <a:pt x="587" y="59"/>
                  <a:pt x="587" y="59"/>
                  <a:pt x="586" y="60"/>
                </a:cubicBezTo>
                <a:cubicBezTo>
                  <a:pt x="586" y="61"/>
                  <a:pt x="585" y="62"/>
                  <a:pt x="584" y="62"/>
                </a:cubicBezTo>
                <a:cubicBezTo>
                  <a:pt x="584" y="62"/>
                  <a:pt x="586" y="64"/>
                  <a:pt x="587" y="64"/>
                </a:cubicBezTo>
                <a:cubicBezTo>
                  <a:pt x="587" y="64"/>
                  <a:pt x="588" y="62"/>
                  <a:pt x="588" y="62"/>
                </a:cubicBezTo>
                <a:cubicBezTo>
                  <a:pt x="588" y="62"/>
                  <a:pt x="590" y="63"/>
                  <a:pt x="591" y="64"/>
                </a:cubicBezTo>
                <a:cubicBezTo>
                  <a:pt x="591" y="64"/>
                  <a:pt x="589" y="66"/>
                  <a:pt x="589" y="66"/>
                </a:cubicBezTo>
                <a:cubicBezTo>
                  <a:pt x="589" y="66"/>
                  <a:pt x="587" y="64"/>
                  <a:pt x="587" y="64"/>
                </a:cubicBezTo>
                <a:cubicBezTo>
                  <a:pt x="586" y="64"/>
                  <a:pt x="586" y="66"/>
                  <a:pt x="585" y="66"/>
                </a:cubicBezTo>
                <a:cubicBezTo>
                  <a:pt x="584" y="66"/>
                  <a:pt x="583" y="65"/>
                  <a:pt x="583" y="65"/>
                </a:cubicBezTo>
                <a:cubicBezTo>
                  <a:pt x="582" y="64"/>
                  <a:pt x="580" y="63"/>
                  <a:pt x="580" y="63"/>
                </a:cubicBezTo>
                <a:cubicBezTo>
                  <a:pt x="580" y="63"/>
                  <a:pt x="582" y="61"/>
                  <a:pt x="582" y="61"/>
                </a:cubicBezTo>
                <a:cubicBezTo>
                  <a:pt x="582" y="61"/>
                  <a:pt x="584" y="59"/>
                  <a:pt x="584" y="59"/>
                </a:cubicBezTo>
                <a:cubicBezTo>
                  <a:pt x="584" y="58"/>
                  <a:pt x="582" y="57"/>
                  <a:pt x="582" y="57"/>
                </a:cubicBezTo>
                <a:cubicBezTo>
                  <a:pt x="581" y="57"/>
                  <a:pt x="580" y="59"/>
                  <a:pt x="580" y="59"/>
                </a:cubicBezTo>
                <a:cubicBezTo>
                  <a:pt x="579" y="59"/>
                  <a:pt x="578" y="58"/>
                  <a:pt x="578" y="57"/>
                </a:cubicBezTo>
                <a:cubicBezTo>
                  <a:pt x="577" y="57"/>
                  <a:pt x="576" y="56"/>
                  <a:pt x="575" y="56"/>
                </a:cubicBezTo>
                <a:cubicBezTo>
                  <a:pt x="575" y="55"/>
                  <a:pt x="577" y="54"/>
                  <a:pt x="577" y="53"/>
                </a:cubicBezTo>
                <a:cubicBezTo>
                  <a:pt x="577" y="53"/>
                  <a:pt x="579" y="51"/>
                  <a:pt x="579" y="51"/>
                </a:cubicBezTo>
                <a:cubicBezTo>
                  <a:pt x="579" y="50"/>
                  <a:pt x="577" y="50"/>
                  <a:pt x="577" y="49"/>
                </a:cubicBezTo>
                <a:cubicBezTo>
                  <a:pt x="576" y="49"/>
                  <a:pt x="575" y="48"/>
                  <a:pt x="574" y="48"/>
                </a:cubicBezTo>
                <a:cubicBezTo>
                  <a:pt x="573" y="49"/>
                  <a:pt x="572" y="51"/>
                  <a:pt x="571" y="52"/>
                </a:cubicBezTo>
                <a:cubicBezTo>
                  <a:pt x="570" y="54"/>
                  <a:pt x="569" y="55"/>
                  <a:pt x="568" y="57"/>
                </a:cubicBezTo>
                <a:cubicBezTo>
                  <a:pt x="566" y="58"/>
                  <a:pt x="565" y="60"/>
                  <a:pt x="564" y="61"/>
                </a:cubicBezTo>
                <a:cubicBezTo>
                  <a:pt x="564" y="62"/>
                  <a:pt x="563" y="63"/>
                  <a:pt x="562" y="63"/>
                </a:cubicBezTo>
                <a:cubicBezTo>
                  <a:pt x="562" y="64"/>
                  <a:pt x="561" y="65"/>
                  <a:pt x="561" y="66"/>
                </a:cubicBezTo>
                <a:cubicBezTo>
                  <a:pt x="561" y="66"/>
                  <a:pt x="559" y="64"/>
                  <a:pt x="559" y="64"/>
                </a:cubicBezTo>
                <a:cubicBezTo>
                  <a:pt x="558" y="63"/>
                  <a:pt x="560" y="62"/>
                  <a:pt x="560" y="62"/>
                </a:cubicBezTo>
                <a:cubicBezTo>
                  <a:pt x="559" y="61"/>
                  <a:pt x="559" y="60"/>
                  <a:pt x="558" y="60"/>
                </a:cubicBezTo>
                <a:cubicBezTo>
                  <a:pt x="557" y="60"/>
                  <a:pt x="556" y="58"/>
                  <a:pt x="556" y="58"/>
                </a:cubicBezTo>
                <a:cubicBezTo>
                  <a:pt x="555" y="58"/>
                  <a:pt x="555" y="61"/>
                  <a:pt x="554" y="60"/>
                </a:cubicBezTo>
                <a:cubicBezTo>
                  <a:pt x="553" y="60"/>
                  <a:pt x="553" y="59"/>
                  <a:pt x="552" y="59"/>
                </a:cubicBezTo>
                <a:cubicBezTo>
                  <a:pt x="551" y="59"/>
                  <a:pt x="551" y="61"/>
                  <a:pt x="550" y="61"/>
                </a:cubicBezTo>
                <a:cubicBezTo>
                  <a:pt x="550" y="61"/>
                  <a:pt x="548" y="60"/>
                  <a:pt x="548" y="59"/>
                </a:cubicBezTo>
                <a:cubicBezTo>
                  <a:pt x="547" y="59"/>
                  <a:pt x="546" y="58"/>
                  <a:pt x="546" y="58"/>
                </a:cubicBezTo>
                <a:cubicBezTo>
                  <a:pt x="546" y="58"/>
                  <a:pt x="547" y="56"/>
                  <a:pt x="547" y="55"/>
                </a:cubicBezTo>
                <a:cubicBezTo>
                  <a:pt x="548" y="55"/>
                  <a:pt x="549" y="54"/>
                  <a:pt x="549" y="53"/>
                </a:cubicBezTo>
                <a:cubicBezTo>
                  <a:pt x="549" y="53"/>
                  <a:pt x="547" y="51"/>
                  <a:pt x="547" y="51"/>
                </a:cubicBezTo>
                <a:cubicBezTo>
                  <a:pt x="546" y="51"/>
                  <a:pt x="546" y="54"/>
                  <a:pt x="545" y="54"/>
                </a:cubicBezTo>
                <a:cubicBezTo>
                  <a:pt x="544" y="54"/>
                  <a:pt x="544" y="52"/>
                  <a:pt x="543" y="52"/>
                </a:cubicBezTo>
                <a:cubicBezTo>
                  <a:pt x="541" y="51"/>
                  <a:pt x="540" y="50"/>
                  <a:pt x="538" y="49"/>
                </a:cubicBezTo>
                <a:cubicBezTo>
                  <a:pt x="538" y="49"/>
                  <a:pt x="537" y="50"/>
                  <a:pt x="537" y="51"/>
                </a:cubicBezTo>
                <a:cubicBezTo>
                  <a:pt x="537" y="51"/>
                  <a:pt x="539" y="52"/>
                  <a:pt x="539" y="53"/>
                </a:cubicBezTo>
                <a:cubicBezTo>
                  <a:pt x="539" y="53"/>
                  <a:pt x="541" y="54"/>
                  <a:pt x="541" y="54"/>
                </a:cubicBezTo>
                <a:cubicBezTo>
                  <a:pt x="541" y="55"/>
                  <a:pt x="540" y="56"/>
                  <a:pt x="539" y="56"/>
                </a:cubicBezTo>
                <a:cubicBezTo>
                  <a:pt x="540" y="57"/>
                  <a:pt x="541" y="58"/>
                  <a:pt x="542" y="58"/>
                </a:cubicBezTo>
                <a:cubicBezTo>
                  <a:pt x="542" y="58"/>
                  <a:pt x="540" y="60"/>
                  <a:pt x="540" y="60"/>
                </a:cubicBezTo>
                <a:cubicBezTo>
                  <a:pt x="540" y="60"/>
                  <a:pt x="538" y="59"/>
                  <a:pt x="538" y="59"/>
                </a:cubicBezTo>
                <a:cubicBezTo>
                  <a:pt x="537" y="58"/>
                  <a:pt x="536" y="57"/>
                  <a:pt x="536" y="57"/>
                </a:cubicBezTo>
                <a:cubicBezTo>
                  <a:pt x="535" y="56"/>
                  <a:pt x="534" y="56"/>
                  <a:pt x="533" y="55"/>
                </a:cubicBezTo>
                <a:cubicBezTo>
                  <a:pt x="533" y="55"/>
                  <a:pt x="531" y="53"/>
                  <a:pt x="531" y="54"/>
                </a:cubicBezTo>
                <a:cubicBezTo>
                  <a:pt x="531" y="54"/>
                  <a:pt x="529" y="56"/>
                  <a:pt x="529" y="56"/>
                </a:cubicBezTo>
                <a:cubicBezTo>
                  <a:pt x="529" y="56"/>
                  <a:pt x="532" y="57"/>
                  <a:pt x="532" y="57"/>
                </a:cubicBezTo>
                <a:cubicBezTo>
                  <a:pt x="532" y="58"/>
                  <a:pt x="530" y="59"/>
                  <a:pt x="530" y="60"/>
                </a:cubicBezTo>
                <a:cubicBezTo>
                  <a:pt x="530" y="60"/>
                  <a:pt x="529" y="61"/>
                  <a:pt x="528" y="62"/>
                </a:cubicBezTo>
                <a:cubicBezTo>
                  <a:pt x="528" y="63"/>
                  <a:pt x="527" y="63"/>
                  <a:pt x="526" y="64"/>
                </a:cubicBezTo>
                <a:cubicBezTo>
                  <a:pt x="526" y="64"/>
                  <a:pt x="525" y="66"/>
                  <a:pt x="525" y="66"/>
                </a:cubicBezTo>
                <a:cubicBezTo>
                  <a:pt x="525" y="66"/>
                  <a:pt x="523" y="65"/>
                  <a:pt x="523" y="65"/>
                </a:cubicBezTo>
                <a:cubicBezTo>
                  <a:pt x="522" y="64"/>
                  <a:pt x="524" y="63"/>
                  <a:pt x="524" y="62"/>
                </a:cubicBezTo>
                <a:cubicBezTo>
                  <a:pt x="524" y="62"/>
                  <a:pt x="526" y="61"/>
                  <a:pt x="526" y="60"/>
                </a:cubicBezTo>
                <a:cubicBezTo>
                  <a:pt x="526" y="60"/>
                  <a:pt x="524" y="59"/>
                  <a:pt x="524" y="59"/>
                </a:cubicBezTo>
                <a:cubicBezTo>
                  <a:pt x="523" y="58"/>
                  <a:pt x="522" y="57"/>
                  <a:pt x="522" y="57"/>
                </a:cubicBezTo>
                <a:cubicBezTo>
                  <a:pt x="521" y="57"/>
                  <a:pt x="520" y="59"/>
                  <a:pt x="520" y="59"/>
                </a:cubicBezTo>
                <a:cubicBezTo>
                  <a:pt x="519" y="60"/>
                  <a:pt x="519" y="61"/>
                  <a:pt x="518" y="61"/>
                </a:cubicBezTo>
                <a:cubicBezTo>
                  <a:pt x="517" y="63"/>
                  <a:pt x="516" y="64"/>
                  <a:pt x="515" y="66"/>
                </a:cubicBezTo>
                <a:cubicBezTo>
                  <a:pt x="513" y="65"/>
                  <a:pt x="512" y="64"/>
                  <a:pt x="510" y="62"/>
                </a:cubicBezTo>
                <a:cubicBezTo>
                  <a:pt x="511" y="61"/>
                  <a:pt x="512" y="59"/>
                  <a:pt x="514" y="58"/>
                </a:cubicBezTo>
                <a:cubicBezTo>
                  <a:pt x="515" y="56"/>
                  <a:pt x="516" y="55"/>
                  <a:pt x="517" y="53"/>
                </a:cubicBezTo>
                <a:cubicBezTo>
                  <a:pt x="516" y="53"/>
                  <a:pt x="515" y="52"/>
                  <a:pt x="515" y="52"/>
                </a:cubicBezTo>
                <a:cubicBezTo>
                  <a:pt x="514" y="52"/>
                  <a:pt x="514" y="54"/>
                  <a:pt x="513" y="54"/>
                </a:cubicBezTo>
                <a:cubicBezTo>
                  <a:pt x="512" y="54"/>
                  <a:pt x="512" y="52"/>
                  <a:pt x="511" y="52"/>
                </a:cubicBezTo>
                <a:cubicBezTo>
                  <a:pt x="510" y="52"/>
                  <a:pt x="510" y="54"/>
                  <a:pt x="509" y="54"/>
                </a:cubicBezTo>
                <a:cubicBezTo>
                  <a:pt x="509" y="55"/>
                  <a:pt x="508" y="53"/>
                  <a:pt x="507" y="53"/>
                </a:cubicBezTo>
                <a:cubicBezTo>
                  <a:pt x="506" y="53"/>
                  <a:pt x="506" y="55"/>
                  <a:pt x="505" y="55"/>
                </a:cubicBezTo>
                <a:cubicBezTo>
                  <a:pt x="505" y="55"/>
                  <a:pt x="503" y="53"/>
                  <a:pt x="503" y="53"/>
                </a:cubicBezTo>
                <a:cubicBezTo>
                  <a:pt x="502" y="54"/>
                  <a:pt x="502" y="55"/>
                  <a:pt x="501" y="56"/>
                </a:cubicBezTo>
                <a:cubicBezTo>
                  <a:pt x="501" y="56"/>
                  <a:pt x="500" y="57"/>
                  <a:pt x="500" y="58"/>
                </a:cubicBezTo>
                <a:cubicBezTo>
                  <a:pt x="499" y="57"/>
                  <a:pt x="498" y="57"/>
                  <a:pt x="497" y="56"/>
                </a:cubicBezTo>
                <a:cubicBezTo>
                  <a:pt x="497" y="56"/>
                  <a:pt x="495" y="55"/>
                  <a:pt x="495" y="54"/>
                </a:cubicBezTo>
                <a:cubicBezTo>
                  <a:pt x="495" y="54"/>
                  <a:pt x="497" y="53"/>
                  <a:pt x="497" y="52"/>
                </a:cubicBezTo>
                <a:cubicBezTo>
                  <a:pt x="497" y="52"/>
                  <a:pt x="495" y="51"/>
                  <a:pt x="495" y="50"/>
                </a:cubicBezTo>
                <a:cubicBezTo>
                  <a:pt x="495" y="50"/>
                  <a:pt x="496" y="49"/>
                  <a:pt x="496" y="48"/>
                </a:cubicBezTo>
                <a:cubicBezTo>
                  <a:pt x="496" y="47"/>
                  <a:pt x="494" y="47"/>
                  <a:pt x="494" y="47"/>
                </a:cubicBezTo>
                <a:cubicBezTo>
                  <a:pt x="493" y="48"/>
                  <a:pt x="492" y="49"/>
                  <a:pt x="491" y="51"/>
                </a:cubicBezTo>
                <a:cubicBezTo>
                  <a:pt x="491" y="52"/>
                  <a:pt x="492" y="52"/>
                  <a:pt x="493" y="53"/>
                </a:cubicBezTo>
                <a:cubicBezTo>
                  <a:pt x="493" y="53"/>
                  <a:pt x="495" y="54"/>
                  <a:pt x="495" y="54"/>
                </a:cubicBezTo>
                <a:cubicBezTo>
                  <a:pt x="495" y="55"/>
                  <a:pt x="493" y="56"/>
                  <a:pt x="493" y="57"/>
                </a:cubicBezTo>
                <a:cubicBezTo>
                  <a:pt x="493" y="57"/>
                  <a:pt x="496" y="58"/>
                  <a:pt x="496" y="58"/>
                </a:cubicBezTo>
                <a:cubicBezTo>
                  <a:pt x="496" y="59"/>
                  <a:pt x="494" y="61"/>
                  <a:pt x="494" y="61"/>
                </a:cubicBezTo>
                <a:cubicBezTo>
                  <a:pt x="493" y="61"/>
                  <a:pt x="492" y="59"/>
                  <a:pt x="492" y="59"/>
                </a:cubicBezTo>
                <a:cubicBezTo>
                  <a:pt x="492" y="58"/>
                  <a:pt x="490" y="58"/>
                  <a:pt x="489" y="57"/>
                </a:cubicBezTo>
                <a:cubicBezTo>
                  <a:pt x="489" y="57"/>
                  <a:pt x="491" y="55"/>
                  <a:pt x="491" y="55"/>
                </a:cubicBezTo>
                <a:cubicBezTo>
                  <a:pt x="491" y="54"/>
                  <a:pt x="490" y="54"/>
                  <a:pt x="489" y="53"/>
                </a:cubicBezTo>
                <a:cubicBezTo>
                  <a:pt x="489" y="53"/>
                  <a:pt x="487" y="51"/>
                  <a:pt x="487" y="52"/>
                </a:cubicBezTo>
                <a:cubicBezTo>
                  <a:pt x="486" y="52"/>
                  <a:pt x="485" y="54"/>
                  <a:pt x="485" y="54"/>
                </a:cubicBezTo>
                <a:cubicBezTo>
                  <a:pt x="484" y="54"/>
                  <a:pt x="483" y="52"/>
                  <a:pt x="483" y="52"/>
                </a:cubicBezTo>
                <a:cubicBezTo>
                  <a:pt x="482" y="52"/>
                  <a:pt x="481" y="51"/>
                  <a:pt x="481" y="50"/>
                </a:cubicBezTo>
                <a:cubicBezTo>
                  <a:pt x="481" y="50"/>
                  <a:pt x="482" y="48"/>
                  <a:pt x="482" y="48"/>
                </a:cubicBezTo>
                <a:cubicBezTo>
                  <a:pt x="483" y="47"/>
                  <a:pt x="483" y="47"/>
                  <a:pt x="484" y="46"/>
                </a:cubicBezTo>
                <a:cubicBezTo>
                  <a:pt x="484" y="45"/>
                  <a:pt x="486" y="44"/>
                  <a:pt x="486" y="44"/>
                </a:cubicBezTo>
                <a:cubicBezTo>
                  <a:pt x="486" y="43"/>
                  <a:pt x="484" y="42"/>
                  <a:pt x="483" y="42"/>
                </a:cubicBezTo>
                <a:cubicBezTo>
                  <a:pt x="483" y="43"/>
                  <a:pt x="482" y="43"/>
                  <a:pt x="482" y="44"/>
                </a:cubicBezTo>
                <a:cubicBezTo>
                  <a:pt x="481" y="44"/>
                  <a:pt x="480" y="46"/>
                  <a:pt x="480" y="46"/>
                </a:cubicBezTo>
                <a:cubicBezTo>
                  <a:pt x="480" y="46"/>
                  <a:pt x="478" y="45"/>
                  <a:pt x="478" y="45"/>
                </a:cubicBezTo>
                <a:cubicBezTo>
                  <a:pt x="478" y="45"/>
                  <a:pt x="476" y="43"/>
                  <a:pt x="476" y="43"/>
                </a:cubicBezTo>
                <a:cubicBezTo>
                  <a:pt x="475" y="43"/>
                  <a:pt x="474" y="45"/>
                  <a:pt x="474" y="45"/>
                </a:cubicBezTo>
                <a:cubicBezTo>
                  <a:pt x="473" y="46"/>
                  <a:pt x="473" y="47"/>
                  <a:pt x="472" y="47"/>
                </a:cubicBezTo>
                <a:cubicBezTo>
                  <a:pt x="472" y="48"/>
                  <a:pt x="471" y="49"/>
                  <a:pt x="470" y="50"/>
                </a:cubicBezTo>
                <a:cubicBezTo>
                  <a:pt x="470" y="50"/>
                  <a:pt x="473" y="51"/>
                  <a:pt x="473" y="51"/>
                </a:cubicBezTo>
                <a:cubicBezTo>
                  <a:pt x="473" y="52"/>
                  <a:pt x="471" y="53"/>
                  <a:pt x="471" y="54"/>
                </a:cubicBezTo>
                <a:cubicBezTo>
                  <a:pt x="470" y="54"/>
                  <a:pt x="470" y="55"/>
                  <a:pt x="469" y="56"/>
                </a:cubicBezTo>
                <a:cubicBezTo>
                  <a:pt x="469" y="57"/>
                  <a:pt x="468" y="57"/>
                  <a:pt x="468" y="58"/>
                </a:cubicBezTo>
                <a:cubicBezTo>
                  <a:pt x="467" y="58"/>
                  <a:pt x="466" y="60"/>
                  <a:pt x="466" y="60"/>
                </a:cubicBezTo>
                <a:cubicBezTo>
                  <a:pt x="466" y="60"/>
                  <a:pt x="464" y="59"/>
                  <a:pt x="464" y="59"/>
                </a:cubicBezTo>
                <a:cubicBezTo>
                  <a:pt x="464" y="58"/>
                  <a:pt x="466" y="57"/>
                  <a:pt x="465" y="56"/>
                </a:cubicBezTo>
                <a:cubicBezTo>
                  <a:pt x="465" y="56"/>
                  <a:pt x="463" y="55"/>
                  <a:pt x="463" y="55"/>
                </a:cubicBezTo>
                <a:cubicBezTo>
                  <a:pt x="464" y="54"/>
                  <a:pt x="464" y="53"/>
                  <a:pt x="465" y="52"/>
                </a:cubicBezTo>
                <a:cubicBezTo>
                  <a:pt x="465" y="52"/>
                  <a:pt x="466" y="51"/>
                  <a:pt x="467" y="50"/>
                </a:cubicBezTo>
                <a:cubicBezTo>
                  <a:pt x="467" y="50"/>
                  <a:pt x="468" y="48"/>
                  <a:pt x="468" y="48"/>
                </a:cubicBezTo>
                <a:cubicBezTo>
                  <a:pt x="468" y="48"/>
                  <a:pt x="466" y="47"/>
                  <a:pt x="466" y="46"/>
                </a:cubicBezTo>
                <a:cubicBezTo>
                  <a:pt x="465" y="46"/>
                  <a:pt x="464" y="45"/>
                  <a:pt x="464" y="45"/>
                </a:cubicBezTo>
                <a:cubicBezTo>
                  <a:pt x="464" y="45"/>
                  <a:pt x="462" y="46"/>
                  <a:pt x="462" y="47"/>
                </a:cubicBezTo>
                <a:cubicBezTo>
                  <a:pt x="462" y="47"/>
                  <a:pt x="464" y="48"/>
                  <a:pt x="464" y="49"/>
                </a:cubicBezTo>
                <a:cubicBezTo>
                  <a:pt x="464" y="49"/>
                  <a:pt x="463" y="51"/>
                  <a:pt x="463" y="51"/>
                </a:cubicBezTo>
                <a:cubicBezTo>
                  <a:pt x="462" y="51"/>
                  <a:pt x="460" y="49"/>
                  <a:pt x="460" y="49"/>
                </a:cubicBezTo>
                <a:cubicBezTo>
                  <a:pt x="460" y="49"/>
                  <a:pt x="459" y="51"/>
                  <a:pt x="459" y="51"/>
                </a:cubicBezTo>
                <a:cubicBezTo>
                  <a:pt x="459" y="52"/>
                  <a:pt x="461" y="52"/>
                  <a:pt x="461" y="53"/>
                </a:cubicBezTo>
                <a:cubicBezTo>
                  <a:pt x="461" y="54"/>
                  <a:pt x="459" y="54"/>
                  <a:pt x="459" y="55"/>
                </a:cubicBezTo>
                <a:cubicBezTo>
                  <a:pt x="458" y="57"/>
                  <a:pt x="457" y="58"/>
                  <a:pt x="456" y="60"/>
                </a:cubicBezTo>
                <a:cubicBezTo>
                  <a:pt x="455" y="60"/>
                  <a:pt x="454" y="62"/>
                  <a:pt x="454" y="62"/>
                </a:cubicBezTo>
                <a:cubicBezTo>
                  <a:pt x="454" y="62"/>
                  <a:pt x="452" y="60"/>
                  <a:pt x="452" y="60"/>
                </a:cubicBezTo>
                <a:cubicBezTo>
                  <a:pt x="452" y="60"/>
                  <a:pt x="453" y="58"/>
                  <a:pt x="454" y="58"/>
                </a:cubicBezTo>
                <a:cubicBezTo>
                  <a:pt x="454" y="57"/>
                  <a:pt x="455" y="56"/>
                  <a:pt x="455" y="56"/>
                </a:cubicBezTo>
                <a:cubicBezTo>
                  <a:pt x="456" y="55"/>
                  <a:pt x="456" y="54"/>
                  <a:pt x="457" y="53"/>
                </a:cubicBezTo>
                <a:cubicBezTo>
                  <a:pt x="456" y="53"/>
                  <a:pt x="455" y="52"/>
                  <a:pt x="455" y="52"/>
                </a:cubicBezTo>
                <a:cubicBezTo>
                  <a:pt x="454" y="52"/>
                  <a:pt x="453" y="50"/>
                  <a:pt x="452" y="50"/>
                </a:cubicBezTo>
                <a:cubicBezTo>
                  <a:pt x="452" y="50"/>
                  <a:pt x="454" y="48"/>
                  <a:pt x="454" y="48"/>
                </a:cubicBezTo>
                <a:cubicBezTo>
                  <a:pt x="455" y="47"/>
                  <a:pt x="455" y="46"/>
                  <a:pt x="456" y="46"/>
                </a:cubicBezTo>
                <a:cubicBezTo>
                  <a:pt x="456" y="45"/>
                  <a:pt x="457" y="44"/>
                  <a:pt x="458" y="43"/>
                </a:cubicBezTo>
                <a:cubicBezTo>
                  <a:pt x="458" y="43"/>
                  <a:pt x="455" y="42"/>
                  <a:pt x="455" y="42"/>
                </a:cubicBezTo>
                <a:cubicBezTo>
                  <a:pt x="455" y="41"/>
                  <a:pt x="457" y="40"/>
                  <a:pt x="457" y="39"/>
                </a:cubicBezTo>
                <a:cubicBezTo>
                  <a:pt x="457" y="39"/>
                  <a:pt x="455" y="38"/>
                  <a:pt x="455" y="38"/>
                </a:cubicBezTo>
                <a:cubicBezTo>
                  <a:pt x="455" y="38"/>
                  <a:pt x="453" y="39"/>
                  <a:pt x="453" y="40"/>
                </a:cubicBezTo>
                <a:cubicBezTo>
                  <a:pt x="453" y="41"/>
                  <a:pt x="455" y="41"/>
                  <a:pt x="455" y="42"/>
                </a:cubicBezTo>
                <a:cubicBezTo>
                  <a:pt x="455" y="42"/>
                  <a:pt x="454" y="43"/>
                  <a:pt x="454" y="44"/>
                </a:cubicBezTo>
                <a:cubicBezTo>
                  <a:pt x="453" y="45"/>
                  <a:pt x="453" y="45"/>
                  <a:pt x="452" y="46"/>
                </a:cubicBezTo>
                <a:cubicBezTo>
                  <a:pt x="452" y="46"/>
                  <a:pt x="451" y="48"/>
                  <a:pt x="450" y="48"/>
                </a:cubicBezTo>
                <a:cubicBezTo>
                  <a:pt x="450" y="48"/>
                  <a:pt x="448" y="47"/>
                  <a:pt x="448" y="47"/>
                </a:cubicBezTo>
                <a:cubicBezTo>
                  <a:pt x="448" y="47"/>
                  <a:pt x="446" y="49"/>
                  <a:pt x="446" y="49"/>
                </a:cubicBezTo>
                <a:cubicBezTo>
                  <a:pt x="446" y="49"/>
                  <a:pt x="449" y="50"/>
                  <a:pt x="449" y="51"/>
                </a:cubicBezTo>
                <a:cubicBezTo>
                  <a:pt x="448" y="51"/>
                  <a:pt x="447" y="52"/>
                  <a:pt x="447" y="53"/>
                </a:cubicBezTo>
                <a:cubicBezTo>
                  <a:pt x="447" y="53"/>
                  <a:pt x="445" y="55"/>
                  <a:pt x="445" y="55"/>
                </a:cubicBezTo>
                <a:cubicBezTo>
                  <a:pt x="445" y="55"/>
                  <a:pt x="443" y="53"/>
                  <a:pt x="443" y="53"/>
                </a:cubicBezTo>
                <a:cubicBezTo>
                  <a:pt x="443" y="54"/>
                  <a:pt x="441" y="55"/>
                  <a:pt x="441" y="56"/>
                </a:cubicBezTo>
                <a:cubicBezTo>
                  <a:pt x="441" y="56"/>
                  <a:pt x="443" y="57"/>
                  <a:pt x="443" y="57"/>
                </a:cubicBezTo>
                <a:cubicBezTo>
                  <a:pt x="444" y="58"/>
                  <a:pt x="442" y="59"/>
                  <a:pt x="442" y="60"/>
                </a:cubicBezTo>
                <a:cubicBezTo>
                  <a:pt x="442" y="60"/>
                  <a:pt x="444" y="61"/>
                  <a:pt x="444" y="61"/>
                </a:cubicBezTo>
                <a:cubicBezTo>
                  <a:pt x="444" y="62"/>
                  <a:pt x="443" y="63"/>
                  <a:pt x="442" y="63"/>
                </a:cubicBezTo>
                <a:cubicBezTo>
                  <a:pt x="442" y="64"/>
                  <a:pt x="441" y="62"/>
                  <a:pt x="440" y="62"/>
                </a:cubicBezTo>
                <a:cubicBezTo>
                  <a:pt x="439" y="62"/>
                  <a:pt x="439" y="64"/>
                  <a:pt x="438" y="64"/>
                </a:cubicBezTo>
                <a:cubicBezTo>
                  <a:pt x="438" y="64"/>
                  <a:pt x="437" y="62"/>
                  <a:pt x="436" y="62"/>
                </a:cubicBezTo>
                <a:cubicBezTo>
                  <a:pt x="436" y="62"/>
                  <a:pt x="435" y="64"/>
                  <a:pt x="434" y="65"/>
                </a:cubicBezTo>
                <a:cubicBezTo>
                  <a:pt x="434" y="65"/>
                  <a:pt x="432" y="63"/>
                  <a:pt x="432" y="63"/>
                </a:cubicBezTo>
                <a:cubicBezTo>
                  <a:pt x="432" y="63"/>
                  <a:pt x="434" y="61"/>
                  <a:pt x="434" y="61"/>
                </a:cubicBezTo>
                <a:cubicBezTo>
                  <a:pt x="434" y="60"/>
                  <a:pt x="432" y="59"/>
                  <a:pt x="432" y="59"/>
                </a:cubicBezTo>
                <a:cubicBezTo>
                  <a:pt x="432" y="59"/>
                  <a:pt x="430" y="61"/>
                  <a:pt x="430" y="61"/>
                </a:cubicBezTo>
                <a:cubicBezTo>
                  <a:pt x="430" y="62"/>
                  <a:pt x="432" y="62"/>
                  <a:pt x="432" y="63"/>
                </a:cubicBezTo>
                <a:cubicBezTo>
                  <a:pt x="432" y="63"/>
                  <a:pt x="430" y="64"/>
                  <a:pt x="430" y="65"/>
                </a:cubicBezTo>
                <a:cubicBezTo>
                  <a:pt x="430" y="65"/>
                  <a:pt x="433" y="67"/>
                  <a:pt x="433" y="67"/>
                </a:cubicBezTo>
                <a:cubicBezTo>
                  <a:pt x="432" y="67"/>
                  <a:pt x="432" y="69"/>
                  <a:pt x="431" y="69"/>
                </a:cubicBezTo>
                <a:cubicBezTo>
                  <a:pt x="430" y="69"/>
                  <a:pt x="429" y="67"/>
                  <a:pt x="429" y="67"/>
                </a:cubicBezTo>
                <a:cubicBezTo>
                  <a:pt x="429" y="67"/>
                  <a:pt x="427" y="66"/>
                  <a:pt x="427" y="66"/>
                </a:cubicBezTo>
                <a:cubicBezTo>
                  <a:pt x="426" y="65"/>
                  <a:pt x="428" y="64"/>
                  <a:pt x="428" y="63"/>
                </a:cubicBezTo>
                <a:cubicBezTo>
                  <a:pt x="428" y="63"/>
                  <a:pt x="426" y="62"/>
                  <a:pt x="426" y="62"/>
                </a:cubicBezTo>
                <a:cubicBezTo>
                  <a:pt x="426" y="61"/>
                  <a:pt x="428" y="60"/>
                  <a:pt x="428" y="59"/>
                </a:cubicBezTo>
                <a:cubicBezTo>
                  <a:pt x="428" y="59"/>
                  <a:pt x="426" y="58"/>
                  <a:pt x="425" y="58"/>
                </a:cubicBezTo>
                <a:cubicBezTo>
                  <a:pt x="425" y="58"/>
                  <a:pt x="423" y="56"/>
                  <a:pt x="423" y="56"/>
                </a:cubicBezTo>
                <a:cubicBezTo>
                  <a:pt x="423" y="56"/>
                  <a:pt x="425" y="54"/>
                  <a:pt x="425" y="54"/>
                </a:cubicBezTo>
                <a:cubicBezTo>
                  <a:pt x="425" y="53"/>
                  <a:pt x="423" y="52"/>
                  <a:pt x="423" y="52"/>
                </a:cubicBezTo>
                <a:cubicBezTo>
                  <a:pt x="422" y="52"/>
                  <a:pt x="421" y="51"/>
                  <a:pt x="420" y="50"/>
                </a:cubicBezTo>
                <a:cubicBezTo>
                  <a:pt x="420" y="50"/>
                  <a:pt x="418" y="49"/>
                  <a:pt x="418" y="49"/>
                </a:cubicBezTo>
                <a:cubicBezTo>
                  <a:pt x="418" y="48"/>
                  <a:pt x="420" y="47"/>
                  <a:pt x="420" y="46"/>
                </a:cubicBezTo>
                <a:cubicBezTo>
                  <a:pt x="420" y="46"/>
                  <a:pt x="418" y="45"/>
                  <a:pt x="418" y="45"/>
                </a:cubicBezTo>
                <a:cubicBezTo>
                  <a:pt x="417" y="45"/>
                  <a:pt x="416" y="47"/>
                  <a:pt x="416" y="47"/>
                </a:cubicBezTo>
                <a:cubicBezTo>
                  <a:pt x="416" y="47"/>
                  <a:pt x="418" y="48"/>
                  <a:pt x="418" y="49"/>
                </a:cubicBezTo>
                <a:cubicBezTo>
                  <a:pt x="418" y="49"/>
                  <a:pt x="417" y="50"/>
                  <a:pt x="417" y="51"/>
                </a:cubicBezTo>
                <a:cubicBezTo>
                  <a:pt x="416" y="51"/>
                  <a:pt x="415" y="52"/>
                  <a:pt x="415" y="53"/>
                </a:cubicBezTo>
                <a:cubicBezTo>
                  <a:pt x="415" y="54"/>
                  <a:pt x="413" y="55"/>
                  <a:pt x="413" y="55"/>
                </a:cubicBezTo>
                <a:cubicBezTo>
                  <a:pt x="413" y="56"/>
                  <a:pt x="415" y="57"/>
                  <a:pt x="415" y="57"/>
                </a:cubicBezTo>
                <a:cubicBezTo>
                  <a:pt x="415" y="58"/>
                  <a:pt x="414" y="59"/>
                  <a:pt x="414" y="59"/>
                </a:cubicBezTo>
                <a:cubicBezTo>
                  <a:pt x="413" y="60"/>
                  <a:pt x="413" y="61"/>
                  <a:pt x="412" y="62"/>
                </a:cubicBezTo>
                <a:cubicBezTo>
                  <a:pt x="411" y="63"/>
                  <a:pt x="410" y="65"/>
                  <a:pt x="409" y="66"/>
                </a:cubicBezTo>
                <a:cubicBezTo>
                  <a:pt x="407" y="65"/>
                  <a:pt x="406" y="64"/>
                  <a:pt x="404" y="63"/>
                </a:cubicBezTo>
                <a:cubicBezTo>
                  <a:pt x="404" y="62"/>
                  <a:pt x="402" y="62"/>
                  <a:pt x="402" y="61"/>
                </a:cubicBezTo>
                <a:cubicBezTo>
                  <a:pt x="402" y="60"/>
                  <a:pt x="404" y="59"/>
                  <a:pt x="404" y="59"/>
                </a:cubicBezTo>
                <a:cubicBezTo>
                  <a:pt x="403" y="58"/>
                  <a:pt x="401" y="58"/>
                  <a:pt x="401" y="57"/>
                </a:cubicBezTo>
                <a:cubicBezTo>
                  <a:pt x="401" y="57"/>
                  <a:pt x="403" y="55"/>
                  <a:pt x="403" y="55"/>
                </a:cubicBezTo>
                <a:cubicBezTo>
                  <a:pt x="403" y="54"/>
                  <a:pt x="401" y="53"/>
                  <a:pt x="401" y="53"/>
                </a:cubicBezTo>
                <a:cubicBezTo>
                  <a:pt x="400" y="53"/>
                  <a:pt x="399" y="55"/>
                  <a:pt x="399" y="55"/>
                </a:cubicBezTo>
                <a:cubicBezTo>
                  <a:pt x="399" y="55"/>
                  <a:pt x="398" y="58"/>
                  <a:pt x="397" y="57"/>
                </a:cubicBezTo>
                <a:cubicBezTo>
                  <a:pt x="397" y="57"/>
                  <a:pt x="395" y="56"/>
                  <a:pt x="395" y="56"/>
                </a:cubicBezTo>
                <a:cubicBezTo>
                  <a:pt x="395" y="55"/>
                  <a:pt x="397" y="54"/>
                  <a:pt x="397" y="54"/>
                </a:cubicBezTo>
                <a:cubicBezTo>
                  <a:pt x="397" y="53"/>
                  <a:pt x="395" y="53"/>
                  <a:pt x="395" y="52"/>
                </a:cubicBezTo>
                <a:cubicBezTo>
                  <a:pt x="393" y="53"/>
                  <a:pt x="392" y="55"/>
                  <a:pt x="391" y="56"/>
                </a:cubicBezTo>
                <a:cubicBezTo>
                  <a:pt x="391" y="57"/>
                  <a:pt x="390" y="58"/>
                  <a:pt x="390" y="59"/>
                </a:cubicBezTo>
                <a:cubicBezTo>
                  <a:pt x="389" y="59"/>
                  <a:pt x="392" y="60"/>
                  <a:pt x="392" y="60"/>
                </a:cubicBezTo>
                <a:cubicBezTo>
                  <a:pt x="392" y="61"/>
                  <a:pt x="390" y="62"/>
                  <a:pt x="390" y="62"/>
                </a:cubicBezTo>
                <a:cubicBezTo>
                  <a:pt x="390" y="63"/>
                  <a:pt x="389" y="65"/>
                  <a:pt x="388" y="65"/>
                </a:cubicBezTo>
                <a:cubicBezTo>
                  <a:pt x="388" y="65"/>
                  <a:pt x="386" y="63"/>
                  <a:pt x="386" y="63"/>
                </a:cubicBezTo>
                <a:cubicBezTo>
                  <a:pt x="386" y="62"/>
                  <a:pt x="388" y="61"/>
                  <a:pt x="388" y="61"/>
                </a:cubicBezTo>
                <a:cubicBezTo>
                  <a:pt x="387" y="60"/>
                  <a:pt x="386" y="60"/>
                  <a:pt x="386" y="59"/>
                </a:cubicBezTo>
                <a:cubicBezTo>
                  <a:pt x="385" y="59"/>
                  <a:pt x="383" y="58"/>
                  <a:pt x="383" y="57"/>
                </a:cubicBezTo>
                <a:cubicBezTo>
                  <a:pt x="383" y="57"/>
                  <a:pt x="385" y="55"/>
                  <a:pt x="385" y="55"/>
                </a:cubicBezTo>
                <a:cubicBezTo>
                  <a:pt x="385" y="55"/>
                  <a:pt x="383" y="54"/>
                  <a:pt x="383" y="53"/>
                </a:cubicBezTo>
                <a:cubicBezTo>
                  <a:pt x="382" y="53"/>
                  <a:pt x="381" y="52"/>
                  <a:pt x="381" y="52"/>
                </a:cubicBezTo>
                <a:cubicBezTo>
                  <a:pt x="381" y="51"/>
                  <a:pt x="382" y="50"/>
                  <a:pt x="382" y="49"/>
                </a:cubicBezTo>
                <a:cubicBezTo>
                  <a:pt x="383" y="49"/>
                  <a:pt x="384" y="48"/>
                  <a:pt x="384" y="47"/>
                </a:cubicBezTo>
                <a:cubicBezTo>
                  <a:pt x="384" y="47"/>
                  <a:pt x="382" y="46"/>
                  <a:pt x="382" y="46"/>
                </a:cubicBezTo>
                <a:cubicBezTo>
                  <a:pt x="382" y="45"/>
                  <a:pt x="383" y="44"/>
                  <a:pt x="383" y="43"/>
                </a:cubicBezTo>
                <a:cubicBezTo>
                  <a:pt x="384" y="43"/>
                  <a:pt x="381" y="42"/>
                  <a:pt x="381" y="42"/>
                </a:cubicBezTo>
                <a:cubicBezTo>
                  <a:pt x="381" y="42"/>
                  <a:pt x="379" y="43"/>
                  <a:pt x="380" y="44"/>
                </a:cubicBezTo>
                <a:cubicBezTo>
                  <a:pt x="380" y="44"/>
                  <a:pt x="382" y="45"/>
                  <a:pt x="382" y="46"/>
                </a:cubicBezTo>
                <a:cubicBezTo>
                  <a:pt x="382" y="46"/>
                  <a:pt x="380" y="47"/>
                  <a:pt x="380" y="48"/>
                </a:cubicBezTo>
                <a:cubicBezTo>
                  <a:pt x="380" y="49"/>
                  <a:pt x="379" y="49"/>
                  <a:pt x="378" y="50"/>
                </a:cubicBezTo>
                <a:cubicBezTo>
                  <a:pt x="378" y="51"/>
                  <a:pt x="377" y="52"/>
                  <a:pt x="377" y="52"/>
                </a:cubicBezTo>
                <a:cubicBezTo>
                  <a:pt x="376" y="54"/>
                  <a:pt x="374" y="55"/>
                  <a:pt x="373" y="57"/>
                </a:cubicBezTo>
                <a:cubicBezTo>
                  <a:pt x="372" y="58"/>
                  <a:pt x="371" y="60"/>
                  <a:pt x="370" y="61"/>
                </a:cubicBezTo>
                <a:cubicBezTo>
                  <a:pt x="369" y="62"/>
                  <a:pt x="369" y="63"/>
                  <a:pt x="368" y="63"/>
                </a:cubicBezTo>
                <a:cubicBezTo>
                  <a:pt x="368" y="64"/>
                  <a:pt x="367" y="65"/>
                  <a:pt x="366" y="66"/>
                </a:cubicBezTo>
                <a:cubicBezTo>
                  <a:pt x="366" y="66"/>
                  <a:pt x="364" y="64"/>
                  <a:pt x="364" y="64"/>
                </a:cubicBezTo>
                <a:cubicBezTo>
                  <a:pt x="364" y="64"/>
                  <a:pt x="362" y="62"/>
                  <a:pt x="362" y="62"/>
                </a:cubicBezTo>
                <a:cubicBezTo>
                  <a:pt x="361" y="62"/>
                  <a:pt x="361" y="64"/>
                  <a:pt x="360" y="64"/>
                </a:cubicBezTo>
                <a:cubicBezTo>
                  <a:pt x="360" y="64"/>
                  <a:pt x="359" y="63"/>
                  <a:pt x="358" y="63"/>
                </a:cubicBezTo>
                <a:cubicBezTo>
                  <a:pt x="358" y="63"/>
                  <a:pt x="356" y="65"/>
                  <a:pt x="356" y="65"/>
                </a:cubicBezTo>
                <a:cubicBezTo>
                  <a:pt x="356" y="65"/>
                  <a:pt x="354" y="64"/>
                  <a:pt x="354" y="63"/>
                </a:cubicBezTo>
                <a:cubicBezTo>
                  <a:pt x="354" y="63"/>
                  <a:pt x="356" y="62"/>
                  <a:pt x="356" y="61"/>
                </a:cubicBezTo>
                <a:cubicBezTo>
                  <a:pt x="356" y="60"/>
                  <a:pt x="357" y="59"/>
                  <a:pt x="357" y="59"/>
                </a:cubicBezTo>
                <a:cubicBezTo>
                  <a:pt x="358" y="58"/>
                  <a:pt x="359" y="57"/>
                  <a:pt x="359" y="57"/>
                </a:cubicBezTo>
                <a:cubicBezTo>
                  <a:pt x="360" y="56"/>
                  <a:pt x="360" y="55"/>
                  <a:pt x="361" y="54"/>
                </a:cubicBezTo>
                <a:cubicBezTo>
                  <a:pt x="361" y="54"/>
                  <a:pt x="362" y="52"/>
                  <a:pt x="363" y="52"/>
                </a:cubicBezTo>
                <a:cubicBezTo>
                  <a:pt x="363" y="52"/>
                  <a:pt x="365" y="54"/>
                  <a:pt x="365" y="54"/>
                </a:cubicBezTo>
                <a:cubicBezTo>
                  <a:pt x="365" y="53"/>
                  <a:pt x="367" y="52"/>
                  <a:pt x="367" y="52"/>
                </a:cubicBezTo>
                <a:cubicBezTo>
                  <a:pt x="366" y="51"/>
                  <a:pt x="365" y="51"/>
                  <a:pt x="364" y="50"/>
                </a:cubicBezTo>
                <a:cubicBezTo>
                  <a:pt x="364" y="49"/>
                  <a:pt x="362" y="49"/>
                  <a:pt x="362" y="48"/>
                </a:cubicBezTo>
                <a:cubicBezTo>
                  <a:pt x="362" y="48"/>
                  <a:pt x="364" y="47"/>
                  <a:pt x="364" y="46"/>
                </a:cubicBezTo>
                <a:cubicBezTo>
                  <a:pt x="363" y="46"/>
                  <a:pt x="362" y="44"/>
                  <a:pt x="362" y="44"/>
                </a:cubicBezTo>
                <a:cubicBezTo>
                  <a:pt x="361" y="44"/>
                  <a:pt x="360" y="46"/>
                  <a:pt x="360" y="46"/>
                </a:cubicBezTo>
                <a:cubicBezTo>
                  <a:pt x="360" y="47"/>
                  <a:pt x="358" y="48"/>
                  <a:pt x="358" y="49"/>
                </a:cubicBezTo>
                <a:cubicBezTo>
                  <a:pt x="358" y="49"/>
                  <a:pt x="360" y="50"/>
                  <a:pt x="360" y="50"/>
                </a:cubicBezTo>
                <a:cubicBezTo>
                  <a:pt x="360" y="51"/>
                  <a:pt x="359" y="53"/>
                  <a:pt x="359" y="53"/>
                </a:cubicBezTo>
                <a:cubicBezTo>
                  <a:pt x="358" y="53"/>
                  <a:pt x="357" y="51"/>
                  <a:pt x="356" y="51"/>
                </a:cubicBezTo>
                <a:cubicBezTo>
                  <a:pt x="356" y="51"/>
                  <a:pt x="355" y="53"/>
                  <a:pt x="355" y="53"/>
                </a:cubicBezTo>
                <a:cubicBezTo>
                  <a:pt x="354" y="54"/>
                  <a:pt x="354" y="55"/>
                  <a:pt x="353" y="55"/>
                </a:cubicBezTo>
                <a:cubicBezTo>
                  <a:pt x="353" y="56"/>
                  <a:pt x="352" y="58"/>
                  <a:pt x="351" y="58"/>
                </a:cubicBezTo>
                <a:cubicBezTo>
                  <a:pt x="351" y="58"/>
                  <a:pt x="349" y="56"/>
                  <a:pt x="349" y="56"/>
                </a:cubicBezTo>
                <a:cubicBezTo>
                  <a:pt x="348" y="56"/>
                  <a:pt x="348" y="58"/>
                  <a:pt x="347" y="58"/>
                </a:cubicBezTo>
                <a:cubicBezTo>
                  <a:pt x="347" y="59"/>
                  <a:pt x="346" y="60"/>
                  <a:pt x="346" y="60"/>
                </a:cubicBezTo>
                <a:cubicBezTo>
                  <a:pt x="346" y="60"/>
                  <a:pt x="343" y="59"/>
                  <a:pt x="343" y="59"/>
                </a:cubicBezTo>
                <a:cubicBezTo>
                  <a:pt x="343" y="58"/>
                  <a:pt x="345" y="57"/>
                  <a:pt x="345" y="56"/>
                </a:cubicBezTo>
                <a:cubicBezTo>
                  <a:pt x="345" y="56"/>
                  <a:pt x="343" y="55"/>
                  <a:pt x="343" y="55"/>
                </a:cubicBezTo>
                <a:cubicBezTo>
                  <a:pt x="342" y="55"/>
                  <a:pt x="342" y="57"/>
                  <a:pt x="341" y="57"/>
                </a:cubicBezTo>
                <a:cubicBezTo>
                  <a:pt x="341" y="57"/>
                  <a:pt x="340" y="55"/>
                  <a:pt x="339" y="55"/>
                </a:cubicBezTo>
                <a:cubicBezTo>
                  <a:pt x="338" y="55"/>
                  <a:pt x="338" y="57"/>
                  <a:pt x="337" y="58"/>
                </a:cubicBezTo>
                <a:cubicBezTo>
                  <a:pt x="337" y="58"/>
                  <a:pt x="336" y="56"/>
                  <a:pt x="335" y="56"/>
                </a:cubicBezTo>
                <a:cubicBezTo>
                  <a:pt x="334" y="56"/>
                  <a:pt x="334" y="58"/>
                  <a:pt x="333" y="58"/>
                </a:cubicBezTo>
                <a:cubicBezTo>
                  <a:pt x="332" y="57"/>
                  <a:pt x="330" y="56"/>
                  <a:pt x="329" y="55"/>
                </a:cubicBezTo>
                <a:cubicBezTo>
                  <a:pt x="330" y="53"/>
                  <a:pt x="331" y="52"/>
                  <a:pt x="332" y="50"/>
                </a:cubicBezTo>
                <a:cubicBezTo>
                  <a:pt x="333" y="49"/>
                  <a:pt x="333" y="49"/>
                  <a:pt x="334" y="48"/>
                </a:cubicBezTo>
                <a:cubicBezTo>
                  <a:pt x="334" y="48"/>
                  <a:pt x="336" y="46"/>
                  <a:pt x="336" y="46"/>
                </a:cubicBezTo>
                <a:cubicBezTo>
                  <a:pt x="336" y="46"/>
                  <a:pt x="334" y="44"/>
                  <a:pt x="333" y="44"/>
                </a:cubicBezTo>
                <a:cubicBezTo>
                  <a:pt x="333" y="44"/>
                  <a:pt x="332" y="46"/>
                  <a:pt x="332" y="46"/>
                </a:cubicBezTo>
                <a:cubicBezTo>
                  <a:pt x="331" y="47"/>
                  <a:pt x="331" y="48"/>
                  <a:pt x="330" y="48"/>
                </a:cubicBezTo>
                <a:cubicBezTo>
                  <a:pt x="329" y="49"/>
                  <a:pt x="329" y="50"/>
                  <a:pt x="328" y="51"/>
                </a:cubicBezTo>
                <a:cubicBezTo>
                  <a:pt x="328" y="51"/>
                  <a:pt x="327" y="52"/>
                  <a:pt x="327" y="53"/>
                </a:cubicBezTo>
                <a:cubicBezTo>
                  <a:pt x="326" y="54"/>
                  <a:pt x="325" y="55"/>
                  <a:pt x="325" y="55"/>
                </a:cubicBezTo>
                <a:cubicBezTo>
                  <a:pt x="325" y="56"/>
                  <a:pt x="327" y="57"/>
                  <a:pt x="327" y="57"/>
                </a:cubicBezTo>
                <a:cubicBezTo>
                  <a:pt x="328" y="57"/>
                  <a:pt x="329" y="58"/>
                  <a:pt x="329" y="59"/>
                </a:cubicBezTo>
                <a:cubicBezTo>
                  <a:pt x="330" y="59"/>
                  <a:pt x="328" y="60"/>
                  <a:pt x="328" y="61"/>
                </a:cubicBezTo>
                <a:cubicBezTo>
                  <a:pt x="327" y="60"/>
                  <a:pt x="326" y="60"/>
                  <a:pt x="325" y="59"/>
                </a:cubicBezTo>
                <a:cubicBezTo>
                  <a:pt x="325" y="59"/>
                  <a:pt x="324" y="57"/>
                  <a:pt x="323" y="57"/>
                </a:cubicBezTo>
                <a:cubicBezTo>
                  <a:pt x="323" y="57"/>
                  <a:pt x="322" y="59"/>
                  <a:pt x="322" y="60"/>
                </a:cubicBezTo>
                <a:cubicBezTo>
                  <a:pt x="321" y="60"/>
                  <a:pt x="320" y="61"/>
                  <a:pt x="320" y="62"/>
                </a:cubicBezTo>
                <a:cubicBezTo>
                  <a:pt x="320" y="61"/>
                  <a:pt x="318" y="61"/>
                  <a:pt x="318" y="60"/>
                </a:cubicBezTo>
                <a:cubicBezTo>
                  <a:pt x="318" y="60"/>
                  <a:pt x="319" y="58"/>
                  <a:pt x="319" y="58"/>
                </a:cubicBezTo>
                <a:cubicBezTo>
                  <a:pt x="320" y="57"/>
                  <a:pt x="320" y="56"/>
                  <a:pt x="321" y="56"/>
                </a:cubicBezTo>
                <a:cubicBezTo>
                  <a:pt x="322" y="55"/>
                  <a:pt x="322" y="54"/>
                  <a:pt x="323" y="53"/>
                </a:cubicBezTo>
                <a:cubicBezTo>
                  <a:pt x="323" y="53"/>
                  <a:pt x="324" y="52"/>
                  <a:pt x="324" y="51"/>
                </a:cubicBezTo>
                <a:cubicBezTo>
                  <a:pt x="324" y="51"/>
                  <a:pt x="323" y="49"/>
                  <a:pt x="322" y="50"/>
                </a:cubicBezTo>
                <a:cubicBezTo>
                  <a:pt x="322" y="50"/>
                  <a:pt x="321" y="52"/>
                  <a:pt x="320" y="52"/>
                </a:cubicBezTo>
                <a:cubicBezTo>
                  <a:pt x="320" y="52"/>
                  <a:pt x="319" y="50"/>
                  <a:pt x="318" y="50"/>
                </a:cubicBezTo>
                <a:cubicBezTo>
                  <a:pt x="318" y="50"/>
                  <a:pt x="317" y="52"/>
                  <a:pt x="317" y="52"/>
                </a:cubicBezTo>
                <a:cubicBezTo>
                  <a:pt x="316" y="53"/>
                  <a:pt x="315" y="54"/>
                  <a:pt x="315" y="55"/>
                </a:cubicBezTo>
                <a:cubicBezTo>
                  <a:pt x="315" y="55"/>
                  <a:pt x="314" y="57"/>
                  <a:pt x="313" y="57"/>
                </a:cubicBezTo>
                <a:cubicBezTo>
                  <a:pt x="313" y="57"/>
                  <a:pt x="311" y="55"/>
                  <a:pt x="311" y="55"/>
                </a:cubicBezTo>
                <a:cubicBezTo>
                  <a:pt x="310" y="55"/>
                  <a:pt x="310" y="57"/>
                  <a:pt x="309" y="57"/>
                </a:cubicBezTo>
                <a:cubicBezTo>
                  <a:pt x="309" y="57"/>
                  <a:pt x="308" y="56"/>
                  <a:pt x="307" y="56"/>
                </a:cubicBezTo>
                <a:cubicBezTo>
                  <a:pt x="306" y="56"/>
                  <a:pt x="306" y="58"/>
                  <a:pt x="305" y="58"/>
                </a:cubicBezTo>
                <a:cubicBezTo>
                  <a:pt x="305" y="58"/>
                  <a:pt x="304" y="56"/>
                  <a:pt x="303" y="56"/>
                </a:cubicBezTo>
                <a:cubicBezTo>
                  <a:pt x="302" y="56"/>
                  <a:pt x="302" y="58"/>
                  <a:pt x="301" y="58"/>
                </a:cubicBezTo>
                <a:cubicBezTo>
                  <a:pt x="301" y="58"/>
                  <a:pt x="300" y="57"/>
                  <a:pt x="299" y="57"/>
                </a:cubicBezTo>
                <a:cubicBezTo>
                  <a:pt x="299" y="57"/>
                  <a:pt x="298" y="59"/>
                  <a:pt x="297" y="59"/>
                </a:cubicBezTo>
                <a:cubicBezTo>
                  <a:pt x="297" y="59"/>
                  <a:pt x="295" y="57"/>
                  <a:pt x="295" y="57"/>
                </a:cubicBezTo>
                <a:cubicBezTo>
                  <a:pt x="295" y="57"/>
                  <a:pt x="294" y="59"/>
                  <a:pt x="293" y="59"/>
                </a:cubicBezTo>
                <a:cubicBezTo>
                  <a:pt x="293" y="60"/>
                  <a:pt x="292" y="61"/>
                  <a:pt x="292" y="62"/>
                </a:cubicBezTo>
                <a:cubicBezTo>
                  <a:pt x="291" y="61"/>
                  <a:pt x="290" y="61"/>
                  <a:pt x="290" y="60"/>
                </a:cubicBezTo>
                <a:cubicBezTo>
                  <a:pt x="289" y="60"/>
                  <a:pt x="287" y="59"/>
                  <a:pt x="287" y="58"/>
                </a:cubicBezTo>
                <a:cubicBezTo>
                  <a:pt x="287" y="58"/>
                  <a:pt x="289" y="56"/>
                  <a:pt x="289" y="56"/>
                </a:cubicBezTo>
                <a:cubicBezTo>
                  <a:pt x="290" y="55"/>
                  <a:pt x="290" y="55"/>
                  <a:pt x="291" y="54"/>
                </a:cubicBezTo>
                <a:cubicBezTo>
                  <a:pt x="291" y="54"/>
                  <a:pt x="292" y="55"/>
                  <a:pt x="293" y="55"/>
                </a:cubicBezTo>
                <a:cubicBezTo>
                  <a:pt x="293" y="56"/>
                  <a:pt x="295" y="57"/>
                  <a:pt x="295" y="57"/>
                </a:cubicBezTo>
                <a:cubicBezTo>
                  <a:pt x="296" y="57"/>
                  <a:pt x="296" y="55"/>
                  <a:pt x="297" y="55"/>
                </a:cubicBezTo>
                <a:cubicBezTo>
                  <a:pt x="298" y="55"/>
                  <a:pt x="298" y="57"/>
                  <a:pt x="299" y="57"/>
                </a:cubicBezTo>
                <a:cubicBezTo>
                  <a:pt x="300" y="57"/>
                  <a:pt x="300" y="54"/>
                  <a:pt x="301" y="54"/>
                </a:cubicBezTo>
                <a:cubicBezTo>
                  <a:pt x="301" y="54"/>
                  <a:pt x="303" y="56"/>
                  <a:pt x="303" y="56"/>
                </a:cubicBezTo>
                <a:cubicBezTo>
                  <a:pt x="304" y="56"/>
                  <a:pt x="304" y="54"/>
                  <a:pt x="305" y="54"/>
                </a:cubicBezTo>
                <a:cubicBezTo>
                  <a:pt x="304" y="53"/>
                  <a:pt x="303" y="53"/>
                  <a:pt x="303" y="52"/>
                </a:cubicBezTo>
                <a:cubicBezTo>
                  <a:pt x="302" y="52"/>
                  <a:pt x="300" y="51"/>
                  <a:pt x="300" y="50"/>
                </a:cubicBezTo>
                <a:cubicBezTo>
                  <a:pt x="300" y="50"/>
                  <a:pt x="302" y="49"/>
                  <a:pt x="302" y="48"/>
                </a:cubicBezTo>
                <a:cubicBezTo>
                  <a:pt x="303" y="48"/>
                  <a:pt x="303" y="47"/>
                  <a:pt x="304" y="46"/>
                </a:cubicBezTo>
                <a:cubicBezTo>
                  <a:pt x="304" y="45"/>
                  <a:pt x="305" y="45"/>
                  <a:pt x="305" y="44"/>
                </a:cubicBezTo>
                <a:cubicBezTo>
                  <a:pt x="305" y="44"/>
                  <a:pt x="304" y="42"/>
                  <a:pt x="303" y="42"/>
                </a:cubicBezTo>
                <a:cubicBezTo>
                  <a:pt x="303" y="42"/>
                  <a:pt x="302" y="44"/>
                  <a:pt x="301" y="44"/>
                </a:cubicBezTo>
                <a:cubicBezTo>
                  <a:pt x="301" y="45"/>
                  <a:pt x="300" y="46"/>
                  <a:pt x="300" y="47"/>
                </a:cubicBezTo>
                <a:cubicBezTo>
                  <a:pt x="299" y="47"/>
                  <a:pt x="299" y="48"/>
                  <a:pt x="298" y="49"/>
                </a:cubicBezTo>
                <a:cubicBezTo>
                  <a:pt x="298" y="49"/>
                  <a:pt x="297" y="51"/>
                  <a:pt x="296" y="51"/>
                </a:cubicBezTo>
                <a:cubicBezTo>
                  <a:pt x="296" y="51"/>
                  <a:pt x="295" y="49"/>
                  <a:pt x="294" y="49"/>
                </a:cubicBezTo>
                <a:cubicBezTo>
                  <a:pt x="294" y="49"/>
                  <a:pt x="293" y="52"/>
                  <a:pt x="292" y="52"/>
                </a:cubicBezTo>
                <a:cubicBezTo>
                  <a:pt x="292" y="52"/>
                  <a:pt x="290" y="50"/>
                  <a:pt x="290" y="50"/>
                </a:cubicBezTo>
                <a:cubicBezTo>
                  <a:pt x="290" y="50"/>
                  <a:pt x="289" y="51"/>
                  <a:pt x="288" y="52"/>
                </a:cubicBezTo>
                <a:cubicBezTo>
                  <a:pt x="288" y="53"/>
                  <a:pt x="287" y="54"/>
                  <a:pt x="287" y="54"/>
                </a:cubicBezTo>
                <a:cubicBezTo>
                  <a:pt x="286" y="55"/>
                  <a:pt x="286" y="56"/>
                  <a:pt x="285" y="57"/>
                </a:cubicBezTo>
                <a:cubicBezTo>
                  <a:pt x="284" y="57"/>
                  <a:pt x="284" y="58"/>
                  <a:pt x="283" y="59"/>
                </a:cubicBezTo>
                <a:cubicBezTo>
                  <a:pt x="283" y="60"/>
                  <a:pt x="282" y="60"/>
                  <a:pt x="282" y="61"/>
                </a:cubicBezTo>
                <a:cubicBezTo>
                  <a:pt x="281" y="62"/>
                  <a:pt x="280" y="63"/>
                  <a:pt x="280" y="63"/>
                </a:cubicBezTo>
                <a:cubicBezTo>
                  <a:pt x="280" y="64"/>
                  <a:pt x="282" y="65"/>
                  <a:pt x="282" y="65"/>
                </a:cubicBezTo>
                <a:cubicBezTo>
                  <a:pt x="282" y="65"/>
                  <a:pt x="281" y="67"/>
                  <a:pt x="280" y="67"/>
                </a:cubicBezTo>
                <a:cubicBezTo>
                  <a:pt x="280" y="67"/>
                  <a:pt x="279" y="69"/>
                  <a:pt x="279" y="69"/>
                </a:cubicBezTo>
                <a:cubicBezTo>
                  <a:pt x="278" y="69"/>
                  <a:pt x="277" y="68"/>
                  <a:pt x="277" y="68"/>
                </a:cubicBezTo>
                <a:cubicBezTo>
                  <a:pt x="276" y="68"/>
                  <a:pt x="275" y="70"/>
                  <a:pt x="275" y="70"/>
                </a:cubicBezTo>
                <a:cubicBezTo>
                  <a:pt x="275" y="70"/>
                  <a:pt x="273" y="68"/>
                  <a:pt x="273" y="68"/>
                </a:cubicBezTo>
                <a:cubicBezTo>
                  <a:pt x="273" y="67"/>
                  <a:pt x="274" y="67"/>
                  <a:pt x="274" y="66"/>
                </a:cubicBezTo>
                <a:cubicBezTo>
                  <a:pt x="275" y="65"/>
                  <a:pt x="276" y="64"/>
                  <a:pt x="276" y="64"/>
                </a:cubicBezTo>
                <a:cubicBezTo>
                  <a:pt x="276" y="63"/>
                  <a:pt x="274" y="62"/>
                  <a:pt x="274" y="62"/>
                </a:cubicBezTo>
                <a:cubicBezTo>
                  <a:pt x="274" y="62"/>
                  <a:pt x="275" y="60"/>
                  <a:pt x="275" y="60"/>
                </a:cubicBezTo>
                <a:cubicBezTo>
                  <a:pt x="276" y="59"/>
                  <a:pt x="277" y="58"/>
                  <a:pt x="277" y="58"/>
                </a:cubicBezTo>
                <a:cubicBezTo>
                  <a:pt x="278" y="57"/>
                  <a:pt x="278" y="56"/>
                  <a:pt x="279" y="55"/>
                </a:cubicBezTo>
                <a:cubicBezTo>
                  <a:pt x="279" y="55"/>
                  <a:pt x="280" y="54"/>
                  <a:pt x="281" y="53"/>
                </a:cubicBezTo>
                <a:cubicBezTo>
                  <a:pt x="281" y="54"/>
                  <a:pt x="282" y="54"/>
                  <a:pt x="283" y="55"/>
                </a:cubicBezTo>
                <a:cubicBezTo>
                  <a:pt x="283" y="55"/>
                  <a:pt x="285" y="53"/>
                  <a:pt x="285" y="53"/>
                </a:cubicBezTo>
                <a:cubicBezTo>
                  <a:pt x="285" y="52"/>
                  <a:pt x="282" y="51"/>
                  <a:pt x="282" y="51"/>
                </a:cubicBezTo>
                <a:cubicBezTo>
                  <a:pt x="282" y="51"/>
                  <a:pt x="281" y="53"/>
                  <a:pt x="281" y="53"/>
                </a:cubicBezTo>
                <a:cubicBezTo>
                  <a:pt x="280" y="53"/>
                  <a:pt x="279" y="51"/>
                  <a:pt x="278" y="51"/>
                </a:cubicBezTo>
                <a:cubicBezTo>
                  <a:pt x="278" y="51"/>
                  <a:pt x="277" y="54"/>
                  <a:pt x="277" y="54"/>
                </a:cubicBezTo>
                <a:cubicBezTo>
                  <a:pt x="276" y="54"/>
                  <a:pt x="274" y="52"/>
                  <a:pt x="274" y="52"/>
                </a:cubicBezTo>
                <a:cubicBezTo>
                  <a:pt x="274" y="51"/>
                  <a:pt x="276" y="50"/>
                  <a:pt x="276" y="50"/>
                </a:cubicBezTo>
                <a:cubicBezTo>
                  <a:pt x="276" y="50"/>
                  <a:pt x="274" y="48"/>
                  <a:pt x="274" y="48"/>
                </a:cubicBezTo>
                <a:cubicBezTo>
                  <a:pt x="274" y="48"/>
                  <a:pt x="272" y="50"/>
                  <a:pt x="272" y="50"/>
                </a:cubicBezTo>
                <a:cubicBezTo>
                  <a:pt x="272" y="51"/>
                  <a:pt x="275" y="52"/>
                  <a:pt x="274" y="52"/>
                </a:cubicBezTo>
                <a:cubicBezTo>
                  <a:pt x="274" y="52"/>
                  <a:pt x="273" y="54"/>
                  <a:pt x="273" y="54"/>
                </a:cubicBezTo>
                <a:cubicBezTo>
                  <a:pt x="272" y="54"/>
                  <a:pt x="271" y="52"/>
                  <a:pt x="270" y="52"/>
                </a:cubicBezTo>
                <a:cubicBezTo>
                  <a:pt x="270" y="53"/>
                  <a:pt x="269" y="55"/>
                  <a:pt x="269" y="55"/>
                </a:cubicBezTo>
                <a:cubicBezTo>
                  <a:pt x="268" y="55"/>
                  <a:pt x="267" y="53"/>
                  <a:pt x="267" y="53"/>
                </a:cubicBezTo>
                <a:cubicBezTo>
                  <a:pt x="266" y="54"/>
                  <a:pt x="265" y="54"/>
                  <a:pt x="265" y="55"/>
                </a:cubicBezTo>
                <a:cubicBezTo>
                  <a:pt x="265" y="56"/>
                  <a:pt x="263" y="57"/>
                  <a:pt x="263" y="57"/>
                </a:cubicBezTo>
                <a:cubicBezTo>
                  <a:pt x="263" y="58"/>
                  <a:pt x="265" y="59"/>
                  <a:pt x="265" y="59"/>
                </a:cubicBezTo>
                <a:cubicBezTo>
                  <a:pt x="265" y="60"/>
                  <a:pt x="264" y="61"/>
                  <a:pt x="264" y="61"/>
                </a:cubicBezTo>
                <a:cubicBezTo>
                  <a:pt x="264" y="62"/>
                  <a:pt x="266" y="63"/>
                  <a:pt x="266" y="63"/>
                </a:cubicBezTo>
                <a:cubicBezTo>
                  <a:pt x="266" y="64"/>
                  <a:pt x="264" y="65"/>
                  <a:pt x="264" y="65"/>
                </a:cubicBezTo>
                <a:cubicBezTo>
                  <a:pt x="264" y="66"/>
                  <a:pt x="262" y="67"/>
                  <a:pt x="262" y="68"/>
                </a:cubicBezTo>
                <a:cubicBezTo>
                  <a:pt x="262" y="67"/>
                  <a:pt x="260" y="67"/>
                  <a:pt x="260" y="66"/>
                </a:cubicBezTo>
                <a:cubicBezTo>
                  <a:pt x="260" y="65"/>
                  <a:pt x="262" y="64"/>
                  <a:pt x="262" y="64"/>
                </a:cubicBezTo>
                <a:cubicBezTo>
                  <a:pt x="262" y="63"/>
                  <a:pt x="260" y="63"/>
                  <a:pt x="260" y="62"/>
                </a:cubicBezTo>
                <a:cubicBezTo>
                  <a:pt x="260" y="62"/>
                  <a:pt x="262" y="60"/>
                  <a:pt x="261" y="60"/>
                </a:cubicBezTo>
                <a:cubicBezTo>
                  <a:pt x="261" y="59"/>
                  <a:pt x="259" y="58"/>
                  <a:pt x="259" y="58"/>
                </a:cubicBezTo>
                <a:cubicBezTo>
                  <a:pt x="259" y="58"/>
                  <a:pt x="258" y="60"/>
                  <a:pt x="257" y="60"/>
                </a:cubicBezTo>
                <a:cubicBezTo>
                  <a:pt x="257" y="60"/>
                  <a:pt x="256" y="59"/>
                  <a:pt x="255" y="59"/>
                </a:cubicBezTo>
                <a:cubicBezTo>
                  <a:pt x="254" y="60"/>
                  <a:pt x="253" y="62"/>
                  <a:pt x="252" y="63"/>
                </a:cubicBezTo>
                <a:cubicBezTo>
                  <a:pt x="251" y="64"/>
                  <a:pt x="251" y="64"/>
                  <a:pt x="250" y="65"/>
                </a:cubicBezTo>
                <a:cubicBezTo>
                  <a:pt x="249" y="64"/>
                  <a:pt x="247" y="63"/>
                  <a:pt x="246" y="62"/>
                </a:cubicBezTo>
                <a:cubicBezTo>
                  <a:pt x="246" y="61"/>
                  <a:pt x="247" y="60"/>
                  <a:pt x="247" y="60"/>
                </a:cubicBezTo>
                <a:cubicBezTo>
                  <a:pt x="247" y="59"/>
                  <a:pt x="245" y="58"/>
                  <a:pt x="245" y="58"/>
                </a:cubicBezTo>
                <a:cubicBezTo>
                  <a:pt x="245" y="57"/>
                  <a:pt x="247" y="56"/>
                  <a:pt x="247" y="56"/>
                </a:cubicBezTo>
                <a:cubicBezTo>
                  <a:pt x="247" y="55"/>
                  <a:pt x="248" y="53"/>
                  <a:pt x="249" y="53"/>
                </a:cubicBezTo>
                <a:cubicBezTo>
                  <a:pt x="249" y="53"/>
                  <a:pt x="250" y="55"/>
                  <a:pt x="251" y="55"/>
                </a:cubicBezTo>
                <a:cubicBezTo>
                  <a:pt x="251" y="55"/>
                  <a:pt x="253" y="57"/>
                  <a:pt x="253" y="57"/>
                </a:cubicBezTo>
                <a:cubicBezTo>
                  <a:pt x="253" y="56"/>
                  <a:pt x="255" y="55"/>
                  <a:pt x="255" y="55"/>
                </a:cubicBezTo>
                <a:cubicBezTo>
                  <a:pt x="255" y="54"/>
                  <a:pt x="253" y="54"/>
                  <a:pt x="253" y="53"/>
                </a:cubicBezTo>
                <a:cubicBezTo>
                  <a:pt x="252" y="52"/>
                  <a:pt x="254" y="51"/>
                  <a:pt x="254" y="51"/>
                </a:cubicBezTo>
                <a:cubicBezTo>
                  <a:pt x="254" y="50"/>
                  <a:pt x="252" y="49"/>
                  <a:pt x="252" y="49"/>
                </a:cubicBezTo>
                <a:cubicBezTo>
                  <a:pt x="252" y="49"/>
                  <a:pt x="251" y="51"/>
                  <a:pt x="250" y="51"/>
                </a:cubicBezTo>
                <a:cubicBezTo>
                  <a:pt x="250" y="51"/>
                  <a:pt x="249" y="50"/>
                  <a:pt x="248" y="49"/>
                </a:cubicBezTo>
                <a:cubicBezTo>
                  <a:pt x="248" y="49"/>
                  <a:pt x="250" y="48"/>
                  <a:pt x="250" y="47"/>
                </a:cubicBezTo>
                <a:cubicBezTo>
                  <a:pt x="250" y="47"/>
                  <a:pt x="247" y="46"/>
                  <a:pt x="248" y="46"/>
                </a:cubicBezTo>
                <a:cubicBezTo>
                  <a:pt x="247" y="46"/>
                  <a:pt x="246" y="47"/>
                  <a:pt x="246" y="48"/>
                </a:cubicBezTo>
                <a:cubicBezTo>
                  <a:pt x="246" y="48"/>
                  <a:pt x="248" y="49"/>
                  <a:pt x="248" y="49"/>
                </a:cubicBezTo>
                <a:cubicBezTo>
                  <a:pt x="248" y="50"/>
                  <a:pt x="247" y="51"/>
                  <a:pt x="246" y="52"/>
                </a:cubicBezTo>
                <a:cubicBezTo>
                  <a:pt x="246" y="52"/>
                  <a:pt x="245" y="53"/>
                  <a:pt x="245" y="54"/>
                </a:cubicBezTo>
                <a:cubicBezTo>
                  <a:pt x="244" y="55"/>
                  <a:pt x="244" y="56"/>
                  <a:pt x="243" y="56"/>
                </a:cubicBezTo>
                <a:cubicBezTo>
                  <a:pt x="243" y="56"/>
                  <a:pt x="241" y="54"/>
                  <a:pt x="241" y="54"/>
                </a:cubicBezTo>
                <a:cubicBezTo>
                  <a:pt x="240" y="55"/>
                  <a:pt x="240" y="56"/>
                  <a:pt x="239" y="57"/>
                </a:cubicBezTo>
                <a:cubicBezTo>
                  <a:pt x="239" y="57"/>
                  <a:pt x="241" y="58"/>
                  <a:pt x="241" y="58"/>
                </a:cubicBezTo>
                <a:cubicBezTo>
                  <a:pt x="241" y="59"/>
                  <a:pt x="240" y="61"/>
                  <a:pt x="240" y="61"/>
                </a:cubicBezTo>
                <a:cubicBezTo>
                  <a:pt x="239" y="61"/>
                  <a:pt x="237" y="59"/>
                  <a:pt x="237" y="59"/>
                </a:cubicBezTo>
                <a:cubicBezTo>
                  <a:pt x="237" y="59"/>
                  <a:pt x="239" y="57"/>
                  <a:pt x="239" y="57"/>
                </a:cubicBezTo>
                <a:cubicBezTo>
                  <a:pt x="239" y="56"/>
                  <a:pt x="237" y="55"/>
                  <a:pt x="237" y="55"/>
                </a:cubicBezTo>
                <a:cubicBezTo>
                  <a:pt x="236" y="54"/>
                  <a:pt x="235" y="54"/>
                  <a:pt x="235" y="53"/>
                </a:cubicBezTo>
                <a:cubicBezTo>
                  <a:pt x="234" y="53"/>
                  <a:pt x="233" y="52"/>
                  <a:pt x="232" y="52"/>
                </a:cubicBezTo>
                <a:cubicBezTo>
                  <a:pt x="231" y="53"/>
                  <a:pt x="230" y="55"/>
                  <a:pt x="229" y="56"/>
                </a:cubicBezTo>
                <a:cubicBezTo>
                  <a:pt x="228" y="57"/>
                  <a:pt x="228" y="58"/>
                  <a:pt x="227" y="58"/>
                </a:cubicBezTo>
                <a:cubicBezTo>
                  <a:pt x="227" y="58"/>
                  <a:pt x="225" y="57"/>
                  <a:pt x="225" y="57"/>
                </a:cubicBezTo>
                <a:cubicBezTo>
                  <a:pt x="224" y="57"/>
                  <a:pt x="224" y="59"/>
                  <a:pt x="223" y="59"/>
                </a:cubicBezTo>
                <a:cubicBezTo>
                  <a:pt x="222" y="59"/>
                  <a:pt x="222" y="57"/>
                  <a:pt x="221" y="57"/>
                </a:cubicBezTo>
                <a:cubicBezTo>
                  <a:pt x="220" y="57"/>
                  <a:pt x="219" y="55"/>
                  <a:pt x="219" y="55"/>
                </a:cubicBezTo>
                <a:cubicBezTo>
                  <a:pt x="218" y="55"/>
                  <a:pt x="218" y="57"/>
                  <a:pt x="217" y="58"/>
                </a:cubicBezTo>
                <a:cubicBezTo>
                  <a:pt x="216" y="57"/>
                  <a:pt x="216" y="57"/>
                  <a:pt x="215" y="56"/>
                </a:cubicBezTo>
                <a:cubicBezTo>
                  <a:pt x="214" y="56"/>
                  <a:pt x="213" y="55"/>
                  <a:pt x="213" y="54"/>
                </a:cubicBezTo>
                <a:cubicBezTo>
                  <a:pt x="213" y="54"/>
                  <a:pt x="214" y="52"/>
                  <a:pt x="214" y="52"/>
                </a:cubicBezTo>
                <a:cubicBezTo>
                  <a:pt x="215" y="52"/>
                  <a:pt x="216" y="54"/>
                  <a:pt x="217" y="54"/>
                </a:cubicBezTo>
                <a:cubicBezTo>
                  <a:pt x="217" y="53"/>
                  <a:pt x="218" y="52"/>
                  <a:pt x="218" y="51"/>
                </a:cubicBezTo>
                <a:cubicBezTo>
                  <a:pt x="217" y="50"/>
                  <a:pt x="215" y="49"/>
                  <a:pt x="214" y="48"/>
                </a:cubicBezTo>
                <a:cubicBezTo>
                  <a:pt x="213" y="49"/>
                  <a:pt x="213" y="50"/>
                  <a:pt x="212" y="50"/>
                </a:cubicBezTo>
                <a:cubicBezTo>
                  <a:pt x="212" y="51"/>
                  <a:pt x="211" y="53"/>
                  <a:pt x="210" y="53"/>
                </a:cubicBezTo>
                <a:cubicBezTo>
                  <a:pt x="210" y="53"/>
                  <a:pt x="208" y="51"/>
                  <a:pt x="208" y="51"/>
                </a:cubicBezTo>
                <a:cubicBezTo>
                  <a:pt x="208" y="51"/>
                  <a:pt x="207" y="52"/>
                  <a:pt x="206" y="53"/>
                </a:cubicBezTo>
                <a:cubicBezTo>
                  <a:pt x="206" y="54"/>
                  <a:pt x="205" y="55"/>
                  <a:pt x="205" y="55"/>
                </a:cubicBezTo>
                <a:cubicBezTo>
                  <a:pt x="205" y="56"/>
                  <a:pt x="203" y="57"/>
                  <a:pt x="203" y="58"/>
                </a:cubicBezTo>
                <a:cubicBezTo>
                  <a:pt x="203" y="58"/>
                  <a:pt x="205" y="59"/>
                  <a:pt x="205" y="59"/>
                </a:cubicBezTo>
                <a:cubicBezTo>
                  <a:pt x="205" y="59"/>
                  <a:pt x="204" y="61"/>
                  <a:pt x="204" y="61"/>
                </a:cubicBezTo>
                <a:cubicBezTo>
                  <a:pt x="203" y="62"/>
                  <a:pt x="202" y="60"/>
                  <a:pt x="201" y="60"/>
                </a:cubicBezTo>
                <a:cubicBezTo>
                  <a:pt x="201" y="60"/>
                  <a:pt x="199" y="58"/>
                  <a:pt x="199" y="58"/>
                </a:cubicBezTo>
                <a:cubicBezTo>
                  <a:pt x="199" y="57"/>
                  <a:pt x="201" y="56"/>
                  <a:pt x="201" y="56"/>
                </a:cubicBezTo>
                <a:cubicBezTo>
                  <a:pt x="201" y="55"/>
                  <a:pt x="203" y="54"/>
                  <a:pt x="203" y="54"/>
                </a:cubicBezTo>
                <a:cubicBezTo>
                  <a:pt x="202" y="53"/>
                  <a:pt x="200" y="53"/>
                  <a:pt x="200" y="52"/>
                </a:cubicBezTo>
                <a:cubicBezTo>
                  <a:pt x="200" y="51"/>
                  <a:pt x="202" y="50"/>
                  <a:pt x="202" y="50"/>
                </a:cubicBezTo>
                <a:cubicBezTo>
                  <a:pt x="202" y="49"/>
                  <a:pt x="200" y="49"/>
                  <a:pt x="200" y="48"/>
                </a:cubicBezTo>
                <a:cubicBezTo>
                  <a:pt x="199" y="49"/>
                  <a:pt x="197" y="51"/>
                  <a:pt x="196" y="52"/>
                </a:cubicBezTo>
                <a:cubicBezTo>
                  <a:pt x="197" y="53"/>
                  <a:pt x="198" y="53"/>
                  <a:pt x="199" y="54"/>
                </a:cubicBezTo>
                <a:cubicBezTo>
                  <a:pt x="199" y="54"/>
                  <a:pt x="197" y="56"/>
                  <a:pt x="197" y="56"/>
                </a:cubicBezTo>
                <a:cubicBezTo>
                  <a:pt x="196" y="57"/>
                  <a:pt x="196" y="58"/>
                  <a:pt x="195" y="59"/>
                </a:cubicBezTo>
                <a:cubicBezTo>
                  <a:pt x="195" y="59"/>
                  <a:pt x="194" y="60"/>
                  <a:pt x="193" y="61"/>
                </a:cubicBezTo>
                <a:cubicBezTo>
                  <a:pt x="193" y="61"/>
                  <a:pt x="192" y="63"/>
                  <a:pt x="192" y="63"/>
                </a:cubicBezTo>
                <a:cubicBezTo>
                  <a:pt x="192" y="63"/>
                  <a:pt x="190" y="61"/>
                  <a:pt x="190" y="61"/>
                </a:cubicBezTo>
                <a:cubicBezTo>
                  <a:pt x="189" y="61"/>
                  <a:pt x="188" y="60"/>
                  <a:pt x="187" y="60"/>
                </a:cubicBezTo>
                <a:cubicBezTo>
                  <a:pt x="187" y="60"/>
                  <a:pt x="186" y="62"/>
                  <a:pt x="186" y="62"/>
                </a:cubicBezTo>
                <a:cubicBezTo>
                  <a:pt x="185" y="63"/>
                  <a:pt x="184" y="63"/>
                  <a:pt x="184" y="64"/>
                </a:cubicBezTo>
                <a:cubicBezTo>
                  <a:pt x="183" y="65"/>
                  <a:pt x="183" y="66"/>
                  <a:pt x="182" y="66"/>
                </a:cubicBezTo>
                <a:cubicBezTo>
                  <a:pt x="182" y="67"/>
                  <a:pt x="181" y="68"/>
                  <a:pt x="180" y="69"/>
                </a:cubicBezTo>
                <a:cubicBezTo>
                  <a:pt x="180" y="69"/>
                  <a:pt x="179" y="67"/>
                  <a:pt x="178" y="67"/>
                </a:cubicBezTo>
                <a:cubicBezTo>
                  <a:pt x="178" y="67"/>
                  <a:pt x="177" y="69"/>
                  <a:pt x="177" y="69"/>
                </a:cubicBezTo>
                <a:cubicBezTo>
                  <a:pt x="176" y="69"/>
                  <a:pt x="174" y="68"/>
                  <a:pt x="174" y="67"/>
                </a:cubicBezTo>
                <a:cubicBezTo>
                  <a:pt x="174" y="67"/>
                  <a:pt x="176" y="65"/>
                  <a:pt x="176" y="65"/>
                </a:cubicBezTo>
                <a:cubicBezTo>
                  <a:pt x="176" y="65"/>
                  <a:pt x="178" y="67"/>
                  <a:pt x="178" y="67"/>
                </a:cubicBezTo>
                <a:cubicBezTo>
                  <a:pt x="179" y="66"/>
                  <a:pt x="179" y="65"/>
                  <a:pt x="180" y="65"/>
                </a:cubicBezTo>
                <a:cubicBezTo>
                  <a:pt x="181" y="64"/>
                  <a:pt x="181" y="63"/>
                  <a:pt x="182" y="62"/>
                </a:cubicBezTo>
                <a:cubicBezTo>
                  <a:pt x="182" y="62"/>
                  <a:pt x="183" y="61"/>
                  <a:pt x="183" y="60"/>
                </a:cubicBezTo>
                <a:cubicBezTo>
                  <a:pt x="184" y="59"/>
                  <a:pt x="184" y="59"/>
                  <a:pt x="185" y="58"/>
                </a:cubicBezTo>
                <a:cubicBezTo>
                  <a:pt x="185" y="58"/>
                  <a:pt x="187" y="60"/>
                  <a:pt x="187" y="60"/>
                </a:cubicBezTo>
                <a:cubicBezTo>
                  <a:pt x="188" y="60"/>
                  <a:pt x="189" y="58"/>
                  <a:pt x="189" y="57"/>
                </a:cubicBezTo>
                <a:cubicBezTo>
                  <a:pt x="190" y="57"/>
                  <a:pt x="190" y="56"/>
                  <a:pt x="191" y="55"/>
                </a:cubicBezTo>
                <a:cubicBezTo>
                  <a:pt x="191" y="55"/>
                  <a:pt x="192" y="53"/>
                  <a:pt x="192" y="53"/>
                </a:cubicBezTo>
                <a:cubicBezTo>
                  <a:pt x="192" y="52"/>
                  <a:pt x="190" y="52"/>
                  <a:pt x="190" y="51"/>
                </a:cubicBezTo>
                <a:cubicBezTo>
                  <a:pt x="190" y="51"/>
                  <a:pt x="192" y="50"/>
                  <a:pt x="192" y="49"/>
                </a:cubicBezTo>
                <a:cubicBezTo>
                  <a:pt x="192" y="49"/>
                  <a:pt x="190" y="48"/>
                  <a:pt x="190" y="47"/>
                </a:cubicBezTo>
                <a:cubicBezTo>
                  <a:pt x="189" y="49"/>
                  <a:pt x="187" y="50"/>
                  <a:pt x="186" y="52"/>
                </a:cubicBezTo>
                <a:cubicBezTo>
                  <a:pt x="186" y="52"/>
                  <a:pt x="185" y="54"/>
                  <a:pt x="185" y="54"/>
                </a:cubicBezTo>
                <a:cubicBezTo>
                  <a:pt x="184" y="54"/>
                  <a:pt x="183" y="52"/>
                  <a:pt x="182" y="52"/>
                </a:cubicBezTo>
                <a:cubicBezTo>
                  <a:pt x="182" y="52"/>
                  <a:pt x="181" y="55"/>
                  <a:pt x="181" y="55"/>
                </a:cubicBezTo>
                <a:cubicBezTo>
                  <a:pt x="180" y="55"/>
                  <a:pt x="178" y="53"/>
                  <a:pt x="178" y="53"/>
                </a:cubicBezTo>
                <a:cubicBezTo>
                  <a:pt x="178" y="53"/>
                  <a:pt x="177" y="55"/>
                  <a:pt x="177" y="55"/>
                </a:cubicBezTo>
                <a:cubicBezTo>
                  <a:pt x="177" y="56"/>
                  <a:pt x="179" y="56"/>
                  <a:pt x="179" y="57"/>
                </a:cubicBezTo>
                <a:cubicBezTo>
                  <a:pt x="179" y="57"/>
                  <a:pt x="177" y="58"/>
                  <a:pt x="177" y="59"/>
                </a:cubicBezTo>
                <a:cubicBezTo>
                  <a:pt x="177" y="60"/>
                  <a:pt x="176" y="61"/>
                  <a:pt x="175" y="61"/>
                </a:cubicBezTo>
                <a:cubicBezTo>
                  <a:pt x="175" y="62"/>
                  <a:pt x="174" y="63"/>
                  <a:pt x="174" y="63"/>
                </a:cubicBezTo>
                <a:cubicBezTo>
                  <a:pt x="174" y="64"/>
                  <a:pt x="172" y="62"/>
                  <a:pt x="172" y="62"/>
                </a:cubicBezTo>
                <a:cubicBezTo>
                  <a:pt x="171" y="62"/>
                  <a:pt x="171" y="64"/>
                  <a:pt x="170" y="64"/>
                </a:cubicBezTo>
                <a:cubicBezTo>
                  <a:pt x="169" y="64"/>
                  <a:pt x="168" y="62"/>
                  <a:pt x="168" y="62"/>
                </a:cubicBezTo>
                <a:cubicBezTo>
                  <a:pt x="167" y="62"/>
                  <a:pt x="167" y="64"/>
                  <a:pt x="166" y="65"/>
                </a:cubicBezTo>
                <a:cubicBezTo>
                  <a:pt x="164" y="63"/>
                  <a:pt x="163" y="62"/>
                  <a:pt x="161" y="61"/>
                </a:cubicBezTo>
                <a:cubicBezTo>
                  <a:pt x="162" y="60"/>
                  <a:pt x="163" y="60"/>
                  <a:pt x="163" y="59"/>
                </a:cubicBezTo>
                <a:cubicBezTo>
                  <a:pt x="163" y="59"/>
                  <a:pt x="165" y="57"/>
                  <a:pt x="165" y="57"/>
                </a:cubicBezTo>
                <a:cubicBezTo>
                  <a:pt x="165" y="57"/>
                  <a:pt x="167" y="58"/>
                  <a:pt x="167" y="58"/>
                </a:cubicBezTo>
                <a:cubicBezTo>
                  <a:pt x="167" y="58"/>
                  <a:pt x="169" y="56"/>
                  <a:pt x="169" y="56"/>
                </a:cubicBezTo>
                <a:cubicBezTo>
                  <a:pt x="169" y="56"/>
                  <a:pt x="167" y="55"/>
                  <a:pt x="167" y="54"/>
                </a:cubicBezTo>
                <a:cubicBezTo>
                  <a:pt x="167" y="54"/>
                  <a:pt x="168" y="53"/>
                  <a:pt x="168" y="52"/>
                </a:cubicBezTo>
                <a:cubicBezTo>
                  <a:pt x="168" y="52"/>
                  <a:pt x="170" y="51"/>
                  <a:pt x="170" y="50"/>
                </a:cubicBezTo>
                <a:cubicBezTo>
                  <a:pt x="170" y="49"/>
                  <a:pt x="168" y="49"/>
                  <a:pt x="168" y="48"/>
                </a:cubicBezTo>
                <a:cubicBezTo>
                  <a:pt x="168" y="47"/>
                  <a:pt x="169" y="47"/>
                  <a:pt x="169" y="46"/>
                </a:cubicBezTo>
                <a:cubicBezTo>
                  <a:pt x="169" y="45"/>
                  <a:pt x="171" y="44"/>
                  <a:pt x="171" y="44"/>
                </a:cubicBezTo>
                <a:cubicBezTo>
                  <a:pt x="171" y="43"/>
                  <a:pt x="169" y="43"/>
                  <a:pt x="169" y="42"/>
                </a:cubicBezTo>
                <a:cubicBezTo>
                  <a:pt x="169" y="41"/>
                  <a:pt x="167" y="41"/>
                  <a:pt x="167" y="40"/>
                </a:cubicBezTo>
                <a:cubicBezTo>
                  <a:pt x="167" y="40"/>
                  <a:pt x="169" y="39"/>
                  <a:pt x="168" y="38"/>
                </a:cubicBezTo>
                <a:cubicBezTo>
                  <a:pt x="168" y="38"/>
                  <a:pt x="166" y="37"/>
                  <a:pt x="166" y="36"/>
                </a:cubicBezTo>
                <a:cubicBezTo>
                  <a:pt x="166" y="36"/>
                  <a:pt x="168" y="35"/>
                  <a:pt x="168" y="34"/>
                </a:cubicBezTo>
                <a:cubicBezTo>
                  <a:pt x="168" y="34"/>
                  <a:pt x="166" y="33"/>
                  <a:pt x="166" y="32"/>
                </a:cubicBezTo>
                <a:cubicBezTo>
                  <a:pt x="165" y="32"/>
                  <a:pt x="164" y="31"/>
                  <a:pt x="163" y="31"/>
                </a:cubicBezTo>
                <a:cubicBezTo>
                  <a:pt x="163" y="31"/>
                  <a:pt x="162" y="32"/>
                  <a:pt x="162" y="33"/>
                </a:cubicBezTo>
                <a:cubicBezTo>
                  <a:pt x="162" y="34"/>
                  <a:pt x="164" y="34"/>
                  <a:pt x="164" y="35"/>
                </a:cubicBezTo>
                <a:cubicBezTo>
                  <a:pt x="164" y="35"/>
                  <a:pt x="162" y="36"/>
                  <a:pt x="162" y="37"/>
                </a:cubicBezTo>
                <a:cubicBezTo>
                  <a:pt x="162" y="38"/>
                  <a:pt x="164" y="38"/>
                  <a:pt x="164" y="39"/>
                </a:cubicBezTo>
                <a:cubicBezTo>
                  <a:pt x="165" y="39"/>
                  <a:pt x="167" y="40"/>
                  <a:pt x="167" y="40"/>
                </a:cubicBezTo>
                <a:cubicBezTo>
                  <a:pt x="167" y="41"/>
                  <a:pt x="165" y="42"/>
                  <a:pt x="165" y="43"/>
                </a:cubicBezTo>
                <a:cubicBezTo>
                  <a:pt x="165" y="43"/>
                  <a:pt x="167" y="44"/>
                  <a:pt x="167" y="44"/>
                </a:cubicBezTo>
                <a:cubicBezTo>
                  <a:pt x="167" y="45"/>
                  <a:pt x="166" y="46"/>
                  <a:pt x="166" y="47"/>
                </a:cubicBezTo>
                <a:cubicBezTo>
                  <a:pt x="165" y="47"/>
                  <a:pt x="164" y="48"/>
                  <a:pt x="164" y="49"/>
                </a:cubicBezTo>
                <a:cubicBezTo>
                  <a:pt x="164" y="49"/>
                  <a:pt x="166" y="50"/>
                  <a:pt x="166" y="50"/>
                </a:cubicBezTo>
                <a:cubicBezTo>
                  <a:pt x="166" y="51"/>
                  <a:pt x="165" y="53"/>
                  <a:pt x="164" y="53"/>
                </a:cubicBezTo>
                <a:cubicBezTo>
                  <a:pt x="164" y="53"/>
                  <a:pt x="163" y="51"/>
                  <a:pt x="162" y="51"/>
                </a:cubicBezTo>
                <a:cubicBezTo>
                  <a:pt x="162" y="51"/>
                  <a:pt x="161" y="53"/>
                  <a:pt x="160" y="53"/>
                </a:cubicBezTo>
                <a:cubicBezTo>
                  <a:pt x="160" y="54"/>
                  <a:pt x="159" y="55"/>
                  <a:pt x="159" y="55"/>
                </a:cubicBezTo>
                <a:cubicBezTo>
                  <a:pt x="158" y="56"/>
                  <a:pt x="157" y="57"/>
                  <a:pt x="157" y="58"/>
                </a:cubicBezTo>
                <a:cubicBezTo>
                  <a:pt x="157" y="58"/>
                  <a:pt x="159" y="59"/>
                  <a:pt x="159" y="59"/>
                </a:cubicBezTo>
                <a:cubicBezTo>
                  <a:pt x="159" y="60"/>
                  <a:pt x="158" y="61"/>
                  <a:pt x="158" y="62"/>
                </a:cubicBezTo>
                <a:cubicBezTo>
                  <a:pt x="157" y="62"/>
                  <a:pt x="160" y="63"/>
                  <a:pt x="160" y="63"/>
                </a:cubicBezTo>
                <a:cubicBezTo>
                  <a:pt x="160" y="64"/>
                  <a:pt x="158" y="65"/>
                  <a:pt x="158" y="66"/>
                </a:cubicBezTo>
                <a:cubicBezTo>
                  <a:pt x="158" y="66"/>
                  <a:pt x="157" y="67"/>
                  <a:pt x="156" y="68"/>
                </a:cubicBezTo>
                <a:cubicBezTo>
                  <a:pt x="156" y="68"/>
                  <a:pt x="154" y="66"/>
                  <a:pt x="154" y="66"/>
                </a:cubicBezTo>
                <a:cubicBezTo>
                  <a:pt x="154" y="65"/>
                  <a:pt x="156" y="65"/>
                  <a:pt x="156" y="64"/>
                </a:cubicBezTo>
                <a:cubicBezTo>
                  <a:pt x="156" y="63"/>
                  <a:pt x="154" y="63"/>
                  <a:pt x="154" y="62"/>
                </a:cubicBezTo>
                <a:cubicBezTo>
                  <a:pt x="154" y="62"/>
                  <a:pt x="155" y="60"/>
                  <a:pt x="155" y="60"/>
                </a:cubicBezTo>
                <a:cubicBezTo>
                  <a:pt x="155" y="59"/>
                  <a:pt x="154" y="59"/>
                  <a:pt x="153" y="58"/>
                </a:cubicBezTo>
                <a:cubicBezTo>
                  <a:pt x="153" y="58"/>
                  <a:pt x="151" y="57"/>
                  <a:pt x="151" y="57"/>
                </a:cubicBezTo>
                <a:cubicBezTo>
                  <a:pt x="151" y="56"/>
                  <a:pt x="152" y="55"/>
                  <a:pt x="153" y="54"/>
                </a:cubicBezTo>
                <a:cubicBezTo>
                  <a:pt x="153" y="54"/>
                  <a:pt x="154" y="53"/>
                  <a:pt x="154" y="52"/>
                </a:cubicBezTo>
                <a:cubicBezTo>
                  <a:pt x="154" y="52"/>
                  <a:pt x="156" y="50"/>
                  <a:pt x="156" y="50"/>
                </a:cubicBezTo>
                <a:cubicBezTo>
                  <a:pt x="156" y="49"/>
                  <a:pt x="154" y="49"/>
                  <a:pt x="154" y="48"/>
                </a:cubicBezTo>
                <a:cubicBezTo>
                  <a:pt x="154" y="48"/>
                  <a:pt x="152" y="47"/>
                  <a:pt x="151" y="46"/>
                </a:cubicBezTo>
                <a:cubicBezTo>
                  <a:pt x="151" y="47"/>
                  <a:pt x="150" y="48"/>
                  <a:pt x="150" y="49"/>
                </a:cubicBezTo>
                <a:cubicBezTo>
                  <a:pt x="150" y="49"/>
                  <a:pt x="148" y="51"/>
                  <a:pt x="148" y="51"/>
                </a:cubicBezTo>
                <a:cubicBezTo>
                  <a:pt x="148" y="51"/>
                  <a:pt x="150" y="52"/>
                  <a:pt x="150" y="53"/>
                </a:cubicBezTo>
                <a:cubicBezTo>
                  <a:pt x="150" y="53"/>
                  <a:pt x="149" y="54"/>
                  <a:pt x="149" y="55"/>
                </a:cubicBezTo>
                <a:cubicBezTo>
                  <a:pt x="148" y="56"/>
                  <a:pt x="147" y="56"/>
                  <a:pt x="147" y="57"/>
                </a:cubicBezTo>
                <a:cubicBezTo>
                  <a:pt x="146" y="58"/>
                  <a:pt x="146" y="59"/>
                  <a:pt x="145" y="59"/>
                </a:cubicBezTo>
                <a:cubicBezTo>
                  <a:pt x="145" y="59"/>
                  <a:pt x="143" y="58"/>
                  <a:pt x="143" y="58"/>
                </a:cubicBezTo>
                <a:cubicBezTo>
                  <a:pt x="143" y="57"/>
                  <a:pt x="145" y="56"/>
                  <a:pt x="145" y="55"/>
                </a:cubicBezTo>
                <a:cubicBezTo>
                  <a:pt x="144" y="55"/>
                  <a:pt x="143" y="54"/>
                  <a:pt x="142" y="54"/>
                </a:cubicBezTo>
                <a:cubicBezTo>
                  <a:pt x="142" y="54"/>
                  <a:pt x="141" y="56"/>
                  <a:pt x="141" y="56"/>
                </a:cubicBezTo>
                <a:cubicBezTo>
                  <a:pt x="140" y="56"/>
                  <a:pt x="139" y="54"/>
                  <a:pt x="138" y="54"/>
                </a:cubicBezTo>
                <a:cubicBezTo>
                  <a:pt x="138" y="54"/>
                  <a:pt x="137" y="56"/>
                  <a:pt x="137" y="56"/>
                </a:cubicBezTo>
                <a:cubicBezTo>
                  <a:pt x="136" y="57"/>
                  <a:pt x="136" y="58"/>
                  <a:pt x="135" y="59"/>
                </a:cubicBezTo>
                <a:cubicBezTo>
                  <a:pt x="134" y="60"/>
                  <a:pt x="133" y="62"/>
                  <a:pt x="132" y="63"/>
                </a:cubicBezTo>
                <a:cubicBezTo>
                  <a:pt x="130" y="62"/>
                  <a:pt x="129" y="61"/>
                  <a:pt x="127" y="60"/>
                </a:cubicBezTo>
                <a:cubicBezTo>
                  <a:pt x="128" y="59"/>
                  <a:pt x="128" y="58"/>
                  <a:pt x="129" y="57"/>
                </a:cubicBezTo>
                <a:cubicBezTo>
                  <a:pt x="129" y="57"/>
                  <a:pt x="131" y="56"/>
                  <a:pt x="131" y="55"/>
                </a:cubicBezTo>
                <a:cubicBezTo>
                  <a:pt x="131" y="55"/>
                  <a:pt x="128" y="54"/>
                  <a:pt x="128" y="54"/>
                </a:cubicBezTo>
                <a:cubicBezTo>
                  <a:pt x="129" y="53"/>
                  <a:pt x="130" y="51"/>
                  <a:pt x="130" y="51"/>
                </a:cubicBezTo>
                <a:cubicBezTo>
                  <a:pt x="130" y="51"/>
                  <a:pt x="132" y="53"/>
                  <a:pt x="132" y="53"/>
                </a:cubicBezTo>
                <a:cubicBezTo>
                  <a:pt x="133" y="53"/>
                  <a:pt x="134" y="51"/>
                  <a:pt x="134" y="51"/>
                </a:cubicBezTo>
                <a:cubicBezTo>
                  <a:pt x="135" y="50"/>
                  <a:pt x="135" y="49"/>
                  <a:pt x="136" y="49"/>
                </a:cubicBezTo>
                <a:cubicBezTo>
                  <a:pt x="136" y="48"/>
                  <a:pt x="137" y="47"/>
                  <a:pt x="137" y="46"/>
                </a:cubicBezTo>
                <a:cubicBezTo>
                  <a:pt x="138" y="46"/>
                  <a:pt x="139" y="45"/>
                  <a:pt x="139" y="44"/>
                </a:cubicBezTo>
                <a:cubicBezTo>
                  <a:pt x="140" y="43"/>
                  <a:pt x="140" y="43"/>
                  <a:pt x="141" y="42"/>
                </a:cubicBezTo>
                <a:cubicBezTo>
                  <a:pt x="141" y="42"/>
                  <a:pt x="139" y="40"/>
                  <a:pt x="139" y="40"/>
                </a:cubicBezTo>
                <a:cubicBezTo>
                  <a:pt x="138" y="40"/>
                  <a:pt x="138" y="42"/>
                  <a:pt x="137" y="42"/>
                </a:cubicBezTo>
                <a:cubicBezTo>
                  <a:pt x="136" y="42"/>
                  <a:pt x="135" y="40"/>
                  <a:pt x="135" y="41"/>
                </a:cubicBezTo>
                <a:cubicBezTo>
                  <a:pt x="134" y="41"/>
                  <a:pt x="133" y="42"/>
                  <a:pt x="133" y="43"/>
                </a:cubicBezTo>
                <a:cubicBezTo>
                  <a:pt x="133" y="43"/>
                  <a:pt x="135" y="44"/>
                  <a:pt x="135" y="45"/>
                </a:cubicBezTo>
                <a:cubicBezTo>
                  <a:pt x="135" y="45"/>
                  <a:pt x="134" y="47"/>
                  <a:pt x="133" y="47"/>
                </a:cubicBezTo>
                <a:cubicBezTo>
                  <a:pt x="133" y="47"/>
                  <a:pt x="131" y="45"/>
                  <a:pt x="131" y="45"/>
                </a:cubicBezTo>
                <a:cubicBezTo>
                  <a:pt x="131" y="46"/>
                  <a:pt x="130" y="47"/>
                  <a:pt x="130" y="47"/>
                </a:cubicBezTo>
                <a:cubicBezTo>
                  <a:pt x="129" y="48"/>
                  <a:pt x="128" y="49"/>
                  <a:pt x="128" y="50"/>
                </a:cubicBezTo>
                <a:cubicBezTo>
                  <a:pt x="127" y="50"/>
                  <a:pt x="127" y="51"/>
                  <a:pt x="126" y="52"/>
                </a:cubicBezTo>
                <a:cubicBezTo>
                  <a:pt x="126" y="52"/>
                  <a:pt x="125" y="54"/>
                  <a:pt x="124" y="54"/>
                </a:cubicBezTo>
                <a:cubicBezTo>
                  <a:pt x="124" y="54"/>
                  <a:pt x="122" y="52"/>
                  <a:pt x="122" y="52"/>
                </a:cubicBezTo>
                <a:cubicBezTo>
                  <a:pt x="122" y="52"/>
                  <a:pt x="121" y="54"/>
                  <a:pt x="121" y="55"/>
                </a:cubicBezTo>
                <a:cubicBezTo>
                  <a:pt x="120" y="55"/>
                  <a:pt x="119" y="56"/>
                  <a:pt x="119" y="57"/>
                </a:cubicBezTo>
                <a:cubicBezTo>
                  <a:pt x="118" y="57"/>
                  <a:pt x="118" y="59"/>
                  <a:pt x="117" y="59"/>
                </a:cubicBezTo>
                <a:cubicBezTo>
                  <a:pt x="117" y="59"/>
                  <a:pt x="115" y="57"/>
                  <a:pt x="115" y="57"/>
                </a:cubicBezTo>
                <a:cubicBezTo>
                  <a:pt x="114" y="57"/>
                  <a:pt x="114" y="59"/>
                  <a:pt x="113" y="60"/>
                </a:cubicBezTo>
                <a:cubicBezTo>
                  <a:pt x="113" y="60"/>
                  <a:pt x="112" y="58"/>
                  <a:pt x="111" y="58"/>
                </a:cubicBezTo>
                <a:cubicBezTo>
                  <a:pt x="111" y="58"/>
                  <a:pt x="110" y="60"/>
                  <a:pt x="109" y="60"/>
                </a:cubicBezTo>
                <a:cubicBezTo>
                  <a:pt x="109" y="60"/>
                  <a:pt x="108" y="59"/>
                  <a:pt x="107" y="58"/>
                </a:cubicBezTo>
                <a:cubicBezTo>
                  <a:pt x="106" y="58"/>
                  <a:pt x="106" y="57"/>
                  <a:pt x="105" y="57"/>
                </a:cubicBezTo>
                <a:cubicBezTo>
                  <a:pt x="104" y="56"/>
                  <a:pt x="103" y="55"/>
                  <a:pt x="103" y="55"/>
                </a:cubicBezTo>
                <a:cubicBezTo>
                  <a:pt x="102" y="55"/>
                  <a:pt x="101" y="57"/>
                  <a:pt x="101" y="57"/>
                </a:cubicBezTo>
                <a:cubicBezTo>
                  <a:pt x="101" y="57"/>
                  <a:pt x="103" y="59"/>
                  <a:pt x="103" y="59"/>
                </a:cubicBezTo>
                <a:cubicBezTo>
                  <a:pt x="103" y="59"/>
                  <a:pt x="102" y="61"/>
                  <a:pt x="101" y="61"/>
                </a:cubicBezTo>
                <a:cubicBezTo>
                  <a:pt x="101" y="61"/>
                  <a:pt x="99" y="60"/>
                  <a:pt x="99" y="59"/>
                </a:cubicBezTo>
                <a:cubicBezTo>
                  <a:pt x="99" y="59"/>
                  <a:pt x="101" y="57"/>
                  <a:pt x="101" y="57"/>
                </a:cubicBezTo>
                <a:cubicBezTo>
                  <a:pt x="101" y="57"/>
                  <a:pt x="99" y="56"/>
                  <a:pt x="99" y="56"/>
                </a:cubicBezTo>
                <a:cubicBezTo>
                  <a:pt x="98" y="55"/>
                  <a:pt x="97" y="54"/>
                  <a:pt x="96" y="54"/>
                </a:cubicBezTo>
                <a:cubicBezTo>
                  <a:pt x="96" y="53"/>
                  <a:pt x="95" y="53"/>
                  <a:pt x="94" y="52"/>
                </a:cubicBezTo>
                <a:cubicBezTo>
                  <a:pt x="93" y="52"/>
                  <a:pt x="93" y="51"/>
                  <a:pt x="92" y="50"/>
                </a:cubicBezTo>
                <a:cubicBezTo>
                  <a:pt x="91" y="50"/>
                  <a:pt x="90" y="49"/>
                  <a:pt x="90" y="49"/>
                </a:cubicBezTo>
                <a:cubicBezTo>
                  <a:pt x="89" y="49"/>
                  <a:pt x="89" y="50"/>
                  <a:pt x="88" y="51"/>
                </a:cubicBezTo>
                <a:cubicBezTo>
                  <a:pt x="88" y="51"/>
                  <a:pt x="87" y="53"/>
                  <a:pt x="86" y="53"/>
                </a:cubicBezTo>
                <a:cubicBezTo>
                  <a:pt x="86" y="53"/>
                  <a:pt x="84" y="51"/>
                  <a:pt x="84" y="51"/>
                </a:cubicBezTo>
                <a:cubicBezTo>
                  <a:pt x="83" y="52"/>
                  <a:pt x="83" y="53"/>
                  <a:pt x="82" y="54"/>
                </a:cubicBezTo>
                <a:cubicBezTo>
                  <a:pt x="82" y="54"/>
                  <a:pt x="81" y="55"/>
                  <a:pt x="81" y="56"/>
                </a:cubicBezTo>
                <a:cubicBezTo>
                  <a:pt x="80" y="57"/>
                  <a:pt x="79" y="57"/>
                  <a:pt x="79" y="58"/>
                </a:cubicBezTo>
                <a:cubicBezTo>
                  <a:pt x="78" y="59"/>
                  <a:pt x="78" y="60"/>
                  <a:pt x="77" y="60"/>
                </a:cubicBezTo>
                <a:cubicBezTo>
                  <a:pt x="77" y="61"/>
                  <a:pt x="76" y="63"/>
                  <a:pt x="76" y="63"/>
                </a:cubicBezTo>
                <a:cubicBezTo>
                  <a:pt x="75" y="63"/>
                  <a:pt x="73" y="61"/>
                  <a:pt x="73" y="61"/>
                </a:cubicBezTo>
                <a:cubicBezTo>
                  <a:pt x="73" y="61"/>
                  <a:pt x="75" y="59"/>
                  <a:pt x="75" y="59"/>
                </a:cubicBezTo>
                <a:cubicBezTo>
                  <a:pt x="75" y="58"/>
                  <a:pt x="73" y="57"/>
                  <a:pt x="73" y="57"/>
                </a:cubicBezTo>
                <a:cubicBezTo>
                  <a:pt x="72" y="57"/>
                  <a:pt x="71" y="59"/>
                  <a:pt x="71" y="59"/>
                </a:cubicBezTo>
                <a:cubicBezTo>
                  <a:pt x="70" y="59"/>
                  <a:pt x="69" y="58"/>
                  <a:pt x="69" y="58"/>
                </a:cubicBezTo>
                <a:cubicBezTo>
                  <a:pt x="68" y="57"/>
                  <a:pt x="67" y="56"/>
                  <a:pt x="67" y="56"/>
                </a:cubicBezTo>
                <a:cubicBezTo>
                  <a:pt x="66" y="55"/>
                  <a:pt x="65" y="55"/>
                  <a:pt x="64" y="54"/>
                </a:cubicBezTo>
                <a:cubicBezTo>
                  <a:pt x="64" y="55"/>
                  <a:pt x="63" y="56"/>
                  <a:pt x="63" y="56"/>
                </a:cubicBezTo>
                <a:close/>
                <a:moveTo>
                  <a:pt x="163" y="13"/>
                </a:moveTo>
                <a:cubicBezTo>
                  <a:pt x="163" y="13"/>
                  <a:pt x="162" y="15"/>
                  <a:pt x="161" y="15"/>
                </a:cubicBezTo>
                <a:cubicBezTo>
                  <a:pt x="161" y="16"/>
                  <a:pt x="160" y="17"/>
                  <a:pt x="160" y="17"/>
                </a:cubicBezTo>
                <a:cubicBezTo>
                  <a:pt x="159" y="18"/>
                  <a:pt x="162" y="19"/>
                  <a:pt x="162" y="19"/>
                </a:cubicBezTo>
                <a:cubicBezTo>
                  <a:pt x="162" y="19"/>
                  <a:pt x="160" y="21"/>
                  <a:pt x="160" y="21"/>
                </a:cubicBezTo>
                <a:cubicBezTo>
                  <a:pt x="160" y="21"/>
                  <a:pt x="162" y="23"/>
                  <a:pt x="162" y="23"/>
                </a:cubicBezTo>
                <a:cubicBezTo>
                  <a:pt x="163" y="23"/>
                  <a:pt x="164" y="21"/>
                  <a:pt x="164" y="21"/>
                </a:cubicBezTo>
                <a:cubicBezTo>
                  <a:pt x="165" y="20"/>
                  <a:pt x="165" y="19"/>
                  <a:pt x="166" y="18"/>
                </a:cubicBezTo>
                <a:cubicBezTo>
                  <a:pt x="166" y="18"/>
                  <a:pt x="164" y="17"/>
                  <a:pt x="164" y="17"/>
                </a:cubicBezTo>
                <a:cubicBezTo>
                  <a:pt x="163" y="16"/>
                  <a:pt x="165" y="15"/>
                  <a:pt x="165" y="15"/>
                </a:cubicBezTo>
                <a:cubicBezTo>
                  <a:pt x="165" y="15"/>
                  <a:pt x="163" y="13"/>
                  <a:pt x="163" y="13"/>
                </a:cubicBezTo>
                <a:close/>
                <a:moveTo>
                  <a:pt x="367" y="24"/>
                </a:moveTo>
                <a:cubicBezTo>
                  <a:pt x="367" y="24"/>
                  <a:pt x="368" y="21"/>
                  <a:pt x="368" y="21"/>
                </a:cubicBezTo>
                <a:cubicBezTo>
                  <a:pt x="368" y="21"/>
                  <a:pt x="367" y="20"/>
                  <a:pt x="366" y="20"/>
                </a:cubicBezTo>
                <a:cubicBezTo>
                  <a:pt x="366" y="19"/>
                  <a:pt x="364" y="18"/>
                  <a:pt x="364" y="18"/>
                </a:cubicBezTo>
                <a:cubicBezTo>
                  <a:pt x="364" y="18"/>
                  <a:pt x="363" y="20"/>
                  <a:pt x="362" y="20"/>
                </a:cubicBezTo>
                <a:cubicBezTo>
                  <a:pt x="362" y="21"/>
                  <a:pt x="361" y="22"/>
                  <a:pt x="361" y="22"/>
                </a:cubicBezTo>
                <a:cubicBezTo>
                  <a:pt x="360" y="23"/>
                  <a:pt x="359" y="24"/>
                  <a:pt x="359" y="25"/>
                </a:cubicBezTo>
                <a:cubicBezTo>
                  <a:pt x="359" y="25"/>
                  <a:pt x="357" y="26"/>
                  <a:pt x="357" y="27"/>
                </a:cubicBezTo>
                <a:cubicBezTo>
                  <a:pt x="357" y="27"/>
                  <a:pt x="359" y="29"/>
                  <a:pt x="359" y="29"/>
                </a:cubicBezTo>
                <a:cubicBezTo>
                  <a:pt x="360" y="28"/>
                  <a:pt x="361" y="27"/>
                  <a:pt x="361" y="26"/>
                </a:cubicBezTo>
                <a:cubicBezTo>
                  <a:pt x="362" y="25"/>
                  <a:pt x="363" y="23"/>
                  <a:pt x="365" y="22"/>
                </a:cubicBezTo>
                <a:cubicBezTo>
                  <a:pt x="365" y="22"/>
                  <a:pt x="366" y="24"/>
                  <a:pt x="367" y="24"/>
                </a:cubicBezTo>
                <a:close/>
                <a:moveTo>
                  <a:pt x="592" y="15"/>
                </a:moveTo>
                <a:cubicBezTo>
                  <a:pt x="592" y="16"/>
                  <a:pt x="591" y="17"/>
                  <a:pt x="590" y="18"/>
                </a:cubicBezTo>
                <a:cubicBezTo>
                  <a:pt x="590" y="18"/>
                  <a:pt x="593" y="19"/>
                  <a:pt x="593" y="19"/>
                </a:cubicBezTo>
                <a:cubicBezTo>
                  <a:pt x="593" y="20"/>
                  <a:pt x="591" y="21"/>
                  <a:pt x="591" y="21"/>
                </a:cubicBezTo>
                <a:cubicBezTo>
                  <a:pt x="591" y="22"/>
                  <a:pt x="590" y="23"/>
                  <a:pt x="589" y="24"/>
                </a:cubicBezTo>
                <a:cubicBezTo>
                  <a:pt x="589" y="24"/>
                  <a:pt x="588" y="25"/>
                  <a:pt x="587" y="26"/>
                </a:cubicBezTo>
                <a:cubicBezTo>
                  <a:pt x="588" y="26"/>
                  <a:pt x="589" y="28"/>
                  <a:pt x="590" y="28"/>
                </a:cubicBezTo>
                <a:cubicBezTo>
                  <a:pt x="590" y="27"/>
                  <a:pt x="591" y="26"/>
                  <a:pt x="591" y="25"/>
                </a:cubicBezTo>
                <a:cubicBezTo>
                  <a:pt x="592" y="25"/>
                  <a:pt x="593" y="24"/>
                  <a:pt x="593" y="23"/>
                </a:cubicBezTo>
                <a:cubicBezTo>
                  <a:pt x="594" y="22"/>
                  <a:pt x="594" y="22"/>
                  <a:pt x="595" y="21"/>
                </a:cubicBezTo>
                <a:cubicBezTo>
                  <a:pt x="596" y="19"/>
                  <a:pt x="597" y="18"/>
                  <a:pt x="598" y="16"/>
                </a:cubicBezTo>
                <a:cubicBezTo>
                  <a:pt x="597" y="15"/>
                  <a:pt x="595" y="14"/>
                  <a:pt x="594" y="13"/>
                </a:cubicBezTo>
                <a:cubicBezTo>
                  <a:pt x="593" y="14"/>
                  <a:pt x="593" y="15"/>
                  <a:pt x="592" y="15"/>
                </a:cubicBezTo>
                <a:close/>
                <a:moveTo>
                  <a:pt x="554" y="57"/>
                </a:moveTo>
                <a:cubicBezTo>
                  <a:pt x="554" y="56"/>
                  <a:pt x="555" y="55"/>
                  <a:pt x="555" y="54"/>
                </a:cubicBezTo>
                <a:cubicBezTo>
                  <a:pt x="555" y="54"/>
                  <a:pt x="553" y="53"/>
                  <a:pt x="553" y="53"/>
                </a:cubicBezTo>
                <a:cubicBezTo>
                  <a:pt x="553" y="52"/>
                  <a:pt x="555" y="51"/>
                  <a:pt x="555" y="50"/>
                </a:cubicBezTo>
                <a:cubicBezTo>
                  <a:pt x="555" y="50"/>
                  <a:pt x="553" y="49"/>
                  <a:pt x="552" y="49"/>
                </a:cubicBezTo>
                <a:cubicBezTo>
                  <a:pt x="552" y="48"/>
                  <a:pt x="554" y="47"/>
                  <a:pt x="554" y="46"/>
                </a:cubicBezTo>
                <a:cubicBezTo>
                  <a:pt x="554" y="46"/>
                  <a:pt x="556" y="45"/>
                  <a:pt x="556" y="44"/>
                </a:cubicBezTo>
                <a:cubicBezTo>
                  <a:pt x="556" y="44"/>
                  <a:pt x="554" y="43"/>
                  <a:pt x="554" y="43"/>
                </a:cubicBezTo>
                <a:cubicBezTo>
                  <a:pt x="553" y="43"/>
                  <a:pt x="553" y="44"/>
                  <a:pt x="552" y="45"/>
                </a:cubicBezTo>
                <a:cubicBezTo>
                  <a:pt x="551" y="45"/>
                  <a:pt x="551" y="46"/>
                  <a:pt x="550" y="47"/>
                </a:cubicBezTo>
                <a:cubicBezTo>
                  <a:pt x="550" y="48"/>
                  <a:pt x="549" y="49"/>
                  <a:pt x="549" y="49"/>
                </a:cubicBezTo>
                <a:cubicBezTo>
                  <a:pt x="548" y="50"/>
                  <a:pt x="551" y="50"/>
                  <a:pt x="551" y="51"/>
                </a:cubicBezTo>
                <a:cubicBezTo>
                  <a:pt x="551" y="52"/>
                  <a:pt x="549" y="52"/>
                  <a:pt x="549" y="53"/>
                </a:cubicBezTo>
                <a:cubicBezTo>
                  <a:pt x="549" y="54"/>
                  <a:pt x="551" y="54"/>
                  <a:pt x="551" y="55"/>
                </a:cubicBezTo>
                <a:cubicBezTo>
                  <a:pt x="551" y="55"/>
                  <a:pt x="550" y="57"/>
                  <a:pt x="550" y="57"/>
                </a:cubicBezTo>
                <a:cubicBezTo>
                  <a:pt x="550" y="58"/>
                  <a:pt x="552" y="58"/>
                  <a:pt x="552" y="59"/>
                </a:cubicBezTo>
                <a:cubicBezTo>
                  <a:pt x="552" y="58"/>
                  <a:pt x="553" y="57"/>
                  <a:pt x="554" y="57"/>
                </a:cubicBezTo>
                <a:close/>
                <a:moveTo>
                  <a:pt x="352" y="51"/>
                </a:moveTo>
                <a:cubicBezTo>
                  <a:pt x="351" y="50"/>
                  <a:pt x="350" y="49"/>
                  <a:pt x="348" y="48"/>
                </a:cubicBezTo>
                <a:cubicBezTo>
                  <a:pt x="347" y="50"/>
                  <a:pt x="346" y="51"/>
                  <a:pt x="345" y="53"/>
                </a:cubicBezTo>
                <a:cubicBezTo>
                  <a:pt x="346" y="54"/>
                  <a:pt x="348" y="55"/>
                  <a:pt x="349" y="56"/>
                </a:cubicBezTo>
                <a:cubicBezTo>
                  <a:pt x="350" y="54"/>
                  <a:pt x="351" y="53"/>
                  <a:pt x="352" y="51"/>
                </a:cubicBezTo>
                <a:close/>
                <a:moveTo>
                  <a:pt x="11" y="45"/>
                </a:moveTo>
                <a:cubicBezTo>
                  <a:pt x="11" y="45"/>
                  <a:pt x="13" y="47"/>
                  <a:pt x="13" y="47"/>
                </a:cubicBezTo>
                <a:cubicBezTo>
                  <a:pt x="14" y="47"/>
                  <a:pt x="15" y="45"/>
                  <a:pt x="15" y="45"/>
                </a:cubicBezTo>
                <a:cubicBezTo>
                  <a:pt x="15" y="44"/>
                  <a:pt x="13" y="43"/>
                  <a:pt x="13" y="43"/>
                </a:cubicBezTo>
                <a:cubicBezTo>
                  <a:pt x="12" y="43"/>
                  <a:pt x="11" y="41"/>
                  <a:pt x="11" y="41"/>
                </a:cubicBezTo>
                <a:cubicBezTo>
                  <a:pt x="10" y="41"/>
                  <a:pt x="9" y="43"/>
                  <a:pt x="9" y="44"/>
                </a:cubicBezTo>
                <a:cubicBezTo>
                  <a:pt x="9" y="44"/>
                  <a:pt x="7" y="45"/>
                  <a:pt x="7" y="46"/>
                </a:cubicBezTo>
                <a:cubicBezTo>
                  <a:pt x="7" y="46"/>
                  <a:pt x="9" y="47"/>
                  <a:pt x="9" y="47"/>
                </a:cubicBezTo>
                <a:cubicBezTo>
                  <a:pt x="10" y="47"/>
                  <a:pt x="10" y="45"/>
                  <a:pt x="11" y="45"/>
                </a:cubicBezTo>
                <a:close/>
                <a:moveTo>
                  <a:pt x="51" y="44"/>
                </a:moveTo>
                <a:cubicBezTo>
                  <a:pt x="51" y="44"/>
                  <a:pt x="52" y="42"/>
                  <a:pt x="53" y="42"/>
                </a:cubicBezTo>
                <a:cubicBezTo>
                  <a:pt x="53" y="42"/>
                  <a:pt x="55" y="44"/>
                  <a:pt x="55" y="43"/>
                </a:cubicBezTo>
                <a:cubicBezTo>
                  <a:pt x="55" y="43"/>
                  <a:pt x="56" y="42"/>
                  <a:pt x="57" y="41"/>
                </a:cubicBezTo>
                <a:cubicBezTo>
                  <a:pt x="57" y="40"/>
                  <a:pt x="58" y="40"/>
                  <a:pt x="58" y="39"/>
                </a:cubicBezTo>
                <a:cubicBezTo>
                  <a:pt x="57" y="39"/>
                  <a:pt x="57" y="37"/>
                  <a:pt x="56" y="37"/>
                </a:cubicBezTo>
                <a:cubicBezTo>
                  <a:pt x="56" y="37"/>
                  <a:pt x="55" y="39"/>
                  <a:pt x="54" y="39"/>
                </a:cubicBezTo>
                <a:cubicBezTo>
                  <a:pt x="54" y="39"/>
                  <a:pt x="52" y="38"/>
                  <a:pt x="52" y="38"/>
                </a:cubicBezTo>
                <a:cubicBezTo>
                  <a:pt x="52" y="38"/>
                  <a:pt x="51" y="39"/>
                  <a:pt x="50" y="40"/>
                </a:cubicBezTo>
                <a:cubicBezTo>
                  <a:pt x="50" y="41"/>
                  <a:pt x="49" y="41"/>
                  <a:pt x="49" y="42"/>
                </a:cubicBezTo>
                <a:cubicBezTo>
                  <a:pt x="50" y="42"/>
                  <a:pt x="50" y="44"/>
                  <a:pt x="51" y="44"/>
                </a:cubicBezTo>
                <a:close/>
                <a:moveTo>
                  <a:pt x="63" y="28"/>
                </a:moveTo>
                <a:cubicBezTo>
                  <a:pt x="63" y="28"/>
                  <a:pt x="61" y="27"/>
                  <a:pt x="61" y="27"/>
                </a:cubicBezTo>
                <a:cubicBezTo>
                  <a:pt x="60" y="26"/>
                  <a:pt x="59" y="25"/>
                  <a:pt x="58" y="25"/>
                </a:cubicBezTo>
                <a:cubicBezTo>
                  <a:pt x="58" y="25"/>
                  <a:pt x="57" y="27"/>
                  <a:pt x="57" y="27"/>
                </a:cubicBezTo>
                <a:cubicBezTo>
                  <a:pt x="56" y="27"/>
                  <a:pt x="55" y="29"/>
                  <a:pt x="55" y="29"/>
                </a:cubicBezTo>
                <a:cubicBezTo>
                  <a:pt x="55" y="30"/>
                  <a:pt x="57" y="31"/>
                  <a:pt x="57" y="31"/>
                </a:cubicBezTo>
                <a:cubicBezTo>
                  <a:pt x="58" y="31"/>
                  <a:pt x="59" y="33"/>
                  <a:pt x="59" y="33"/>
                </a:cubicBezTo>
                <a:cubicBezTo>
                  <a:pt x="60" y="33"/>
                  <a:pt x="61" y="31"/>
                  <a:pt x="61" y="30"/>
                </a:cubicBezTo>
                <a:cubicBezTo>
                  <a:pt x="61" y="30"/>
                  <a:pt x="63" y="29"/>
                  <a:pt x="63" y="28"/>
                </a:cubicBezTo>
                <a:close/>
                <a:moveTo>
                  <a:pt x="108" y="48"/>
                </a:moveTo>
                <a:cubicBezTo>
                  <a:pt x="108" y="48"/>
                  <a:pt x="106" y="47"/>
                  <a:pt x="105" y="47"/>
                </a:cubicBezTo>
                <a:cubicBezTo>
                  <a:pt x="105" y="46"/>
                  <a:pt x="103" y="45"/>
                  <a:pt x="103" y="45"/>
                </a:cubicBezTo>
                <a:cubicBezTo>
                  <a:pt x="103" y="45"/>
                  <a:pt x="102" y="47"/>
                  <a:pt x="101" y="47"/>
                </a:cubicBezTo>
                <a:cubicBezTo>
                  <a:pt x="101" y="47"/>
                  <a:pt x="100" y="49"/>
                  <a:pt x="100" y="49"/>
                </a:cubicBezTo>
                <a:cubicBezTo>
                  <a:pt x="100" y="50"/>
                  <a:pt x="102" y="51"/>
                  <a:pt x="102" y="51"/>
                </a:cubicBezTo>
                <a:cubicBezTo>
                  <a:pt x="102" y="51"/>
                  <a:pt x="104" y="53"/>
                  <a:pt x="104" y="53"/>
                </a:cubicBezTo>
                <a:cubicBezTo>
                  <a:pt x="105" y="53"/>
                  <a:pt x="106" y="51"/>
                  <a:pt x="106" y="51"/>
                </a:cubicBezTo>
                <a:cubicBezTo>
                  <a:pt x="106" y="50"/>
                  <a:pt x="108" y="49"/>
                  <a:pt x="108" y="48"/>
                </a:cubicBezTo>
                <a:close/>
                <a:moveTo>
                  <a:pt x="116" y="51"/>
                </a:moveTo>
                <a:cubicBezTo>
                  <a:pt x="116" y="51"/>
                  <a:pt x="117" y="49"/>
                  <a:pt x="118" y="49"/>
                </a:cubicBezTo>
                <a:cubicBezTo>
                  <a:pt x="118" y="48"/>
                  <a:pt x="119" y="47"/>
                  <a:pt x="119" y="47"/>
                </a:cubicBezTo>
                <a:cubicBezTo>
                  <a:pt x="120" y="46"/>
                  <a:pt x="121" y="45"/>
                  <a:pt x="121" y="44"/>
                </a:cubicBezTo>
                <a:cubicBezTo>
                  <a:pt x="121" y="44"/>
                  <a:pt x="119" y="43"/>
                  <a:pt x="119" y="43"/>
                </a:cubicBezTo>
                <a:cubicBezTo>
                  <a:pt x="119" y="43"/>
                  <a:pt x="117" y="41"/>
                  <a:pt x="117" y="41"/>
                </a:cubicBezTo>
                <a:cubicBezTo>
                  <a:pt x="116" y="41"/>
                  <a:pt x="115" y="43"/>
                  <a:pt x="115" y="43"/>
                </a:cubicBezTo>
                <a:cubicBezTo>
                  <a:pt x="114" y="44"/>
                  <a:pt x="114" y="45"/>
                  <a:pt x="113" y="46"/>
                </a:cubicBezTo>
                <a:cubicBezTo>
                  <a:pt x="113" y="46"/>
                  <a:pt x="115" y="47"/>
                  <a:pt x="116" y="47"/>
                </a:cubicBezTo>
                <a:cubicBezTo>
                  <a:pt x="116" y="48"/>
                  <a:pt x="114" y="49"/>
                  <a:pt x="114" y="49"/>
                </a:cubicBezTo>
                <a:cubicBezTo>
                  <a:pt x="114" y="49"/>
                  <a:pt x="116" y="51"/>
                  <a:pt x="116" y="51"/>
                </a:cubicBezTo>
                <a:close/>
                <a:moveTo>
                  <a:pt x="177" y="27"/>
                </a:moveTo>
                <a:cubicBezTo>
                  <a:pt x="178" y="27"/>
                  <a:pt x="178" y="29"/>
                  <a:pt x="179" y="29"/>
                </a:cubicBezTo>
                <a:cubicBezTo>
                  <a:pt x="180" y="29"/>
                  <a:pt x="180" y="27"/>
                  <a:pt x="181" y="26"/>
                </a:cubicBezTo>
                <a:cubicBezTo>
                  <a:pt x="181" y="26"/>
                  <a:pt x="182" y="24"/>
                  <a:pt x="183" y="24"/>
                </a:cubicBezTo>
                <a:cubicBezTo>
                  <a:pt x="183" y="24"/>
                  <a:pt x="185" y="26"/>
                  <a:pt x="185" y="26"/>
                </a:cubicBezTo>
                <a:cubicBezTo>
                  <a:pt x="185" y="25"/>
                  <a:pt x="186" y="24"/>
                  <a:pt x="186" y="24"/>
                </a:cubicBezTo>
                <a:cubicBezTo>
                  <a:pt x="188" y="22"/>
                  <a:pt x="189" y="21"/>
                  <a:pt x="190" y="19"/>
                </a:cubicBezTo>
                <a:cubicBezTo>
                  <a:pt x="191" y="19"/>
                  <a:pt x="191" y="21"/>
                  <a:pt x="192" y="21"/>
                </a:cubicBezTo>
                <a:cubicBezTo>
                  <a:pt x="192" y="21"/>
                  <a:pt x="194" y="19"/>
                  <a:pt x="194" y="19"/>
                </a:cubicBezTo>
                <a:cubicBezTo>
                  <a:pt x="194" y="19"/>
                  <a:pt x="192" y="17"/>
                  <a:pt x="192" y="17"/>
                </a:cubicBezTo>
                <a:cubicBezTo>
                  <a:pt x="191" y="17"/>
                  <a:pt x="190" y="19"/>
                  <a:pt x="190" y="19"/>
                </a:cubicBezTo>
                <a:cubicBezTo>
                  <a:pt x="189" y="19"/>
                  <a:pt x="188" y="17"/>
                  <a:pt x="188" y="18"/>
                </a:cubicBezTo>
                <a:cubicBezTo>
                  <a:pt x="187" y="18"/>
                  <a:pt x="186" y="20"/>
                  <a:pt x="186" y="20"/>
                </a:cubicBezTo>
                <a:cubicBezTo>
                  <a:pt x="185" y="20"/>
                  <a:pt x="184" y="18"/>
                  <a:pt x="184" y="18"/>
                </a:cubicBezTo>
                <a:cubicBezTo>
                  <a:pt x="183" y="18"/>
                  <a:pt x="182" y="16"/>
                  <a:pt x="181" y="16"/>
                </a:cubicBezTo>
                <a:cubicBezTo>
                  <a:pt x="181" y="17"/>
                  <a:pt x="180" y="18"/>
                  <a:pt x="180" y="19"/>
                </a:cubicBezTo>
                <a:cubicBezTo>
                  <a:pt x="179" y="19"/>
                  <a:pt x="179" y="20"/>
                  <a:pt x="178" y="21"/>
                </a:cubicBezTo>
                <a:cubicBezTo>
                  <a:pt x="178" y="22"/>
                  <a:pt x="177" y="22"/>
                  <a:pt x="176" y="23"/>
                </a:cubicBezTo>
                <a:cubicBezTo>
                  <a:pt x="176" y="24"/>
                  <a:pt x="175" y="25"/>
                  <a:pt x="175" y="25"/>
                </a:cubicBezTo>
                <a:cubicBezTo>
                  <a:pt x="174" y="26"/>
                  <a:pt x="173" y="27"/>
                  <a:pt x="173" y="27"/>
                </a:cubicBezTo>
                <a:cubicBezTo>
                  <a:pt x="173" y="28"/>
                  <a:pt x="175" y="29"/>
                  <a:pt x="175" y="29"/>
                </a:cubicBezTo>
                <a:cubicBezTo>
                  <a:pt x="176" y="28"/>
                  <a:pt x="176" y="28"/>
                  <a:pt x="177" y="27"/>
                </a:cubicBezTo>
                <a:close/>
                <a:moveTo>
                  <a:pt x="206" y="49"/>
                </a:moveTo>
                <a:cubicBezTo>
                  <a:pt x="206" y="49"/>
                  <a:pt x="207" y="47"/>
                  <a:pt x="208" y="47"/>
                </a:cubicBezTo>
                <a:cubicBezTo>
                  <a:pt x="208" y="47"/>
                  <a:pt x="205" y="45"/>
                  <a:pt x="205" y="45"/>
                </a:cubicBezTo>
                <a:cubicBezTo>
                  <a:pt x="205" y="45"/>
                  <a:pt x="207" y="44"/>
                  <a:pt x="207" y="43"/>
                </a:cubicBezTo>
                <a:cubicBezTo>
                  <a:pt x="207" y="42"/>
                  <a:pt x="208" y="41"/>
                  <a:pt x="209" y="41"/>
                </a:cubicBezTo>
                <a:cubicBezTo>
                  <a:pt x="209" y="40"/>
                  <a:pt x="210" y="39"/>
                  <a:pt x="211" y="38"/>
                </a:cubicBezTo>
                <a:cubicBezTo>
                  <a:pt x="211" y="38"/>
                  <a:pt x="208" y="37"/>
                  <a:pt x="208" y="37"/>
                </a:cubicBezTo>
                <a:cubicBezTo>
                  <a:pt x="208" y="36"/>
                  <a:pt x="210" y="35"/>
                  <a:pt x="210" y="35"/>
                </a:cubicBezTo>
                <a:cubicBezTo>
                  <a:pt x="210" y="35"/>
                  <a:pt x="208" y="33"/>
                  <a:pt x="208" y="33"/>
                </a:cubicBezTo>
                <a:cubicBezTo>
                  <a:pt x="207" y="33"/>
                  <a:pt x="207" y="34"/>
                  <a:pt x="206" y="35"/>
                </a:cubicBezTo>
                <a:cubicBezTo>
                  <a:pt x="206" y="35"/>
                  <a:pt x="204" y="37"/>
                  <a:pt x="204" y="37"/>
                </a:cubicBezTo>
                <a:cubicBezTo>
                  <a:pt x="204" y="38"/>
                  <a:pt x="207" y="39"/>
                  <a:pt x="207" y="39"/>
                </a:cubicBezTo>
                <a:cubicBezTo>
                  <a:pt x="206" y="40"/>
                  <a:pt x="205" y="41"/>
                  <a:pt x="205" y="41"/>
                </a:cubicBezTo>
                <a:cubicBezTo>
                  <a:pt x="204" y="42"/>
                  <a:pt x="203" y="43"/>
                  <a:pt x="203" y="43"/>
                </a:cubicBezTo>
                <a:cubicBezTo>
                  <a:pt x="203" y="44"/>
                  <a:pt x="201" y="45"/>
                  <a:pt x="201" y="46"/>
                </a:cubicBezTo>
                <a:cubicBezTo>
                  <a:pt x="202" y="46"/>
                  <a:pt x="203" y="47"/>
                  <a:pt x="204" y="47"/>
                </a:cubicBezTo>
                <a:cubicBezTo>
                  <a:pt x="204" y="47"/>
                  <a:pt x="205" y="49"/>
                  <a:pt x="206" y="49"/>
                </a:cubicBezTo>
                <a:close/>
                <a:moveTo>
                  <a:pt x="240" y="51"/>
                </a:moveTo>
                <a:cubicBezTo>
                  <a:pt x="240" y="50"/>
                  <a:pt x="242" y="52"/>
                  <a:pt x="242" y="52"/>
                </a:cubicBezTo>
                <a:cubicBezTo>
                  <a:pt x="243" y="52"/>
                  <a:pt x="244" y="50"/>
                  <a:pt x="244" y="50"/>
                </a:cubicBezTo>
                <a:cubicBezTo>
                  <a:pt x="244" y="50"/>
                  <a:pt x="242" y="48"/>
                  <a:pt x="242" y="48"/>
                </a:cubicBezTo>
                <a:cubicBezTo>
                  <a:pt x="241" y="48"/>
                  <a:pt x="240" y="47"/>
                  <a:pt x="240" y="47"/>
                </a:cubicBezTo>
                <a:cubicBezTo>
                  <a:pt x="239" y="47"/>
                  <a:pt x="238" y="49"/>
                  <a:pt x="238" y="49"/>
                </a:cubicBezTo>
                <a:cubicBezTo>
                  <a:pt x="238" y="49"/>
                  <a:pt x="236" y="51"/>
                  <a:pt x="236" y="51"/>
                </a:cubicBezTo>
                <a:cubicBezTo>
                  <a:pt x="236" y="52"/>
                  <a:pt x="238" y="52"/>
                  <a:pt x="238" y="53"/>
                </a:cubicBezTo>
                <a:cubicBezTo>
                  <a:pt x="239" y="53"/>
                  <a:pt x="240" y="51"/>
                  <a:pt x="240" y="51"/>
                </a:cubicBezTo>
                <a:close/>
                <a:moveTo>
                  <a:pt x="233" y="45"/>
                </a:moveTo>
                <a:cubicBezTo>
                  <a:pt x="234" y="46"/>
                  <a:pt x="235" y="43"/>
                  <a:pt x="235" y="43"/>
                </a:cubicBezTo>
                <a:cubicBezTo>
                  <a:pt x="236" y="43"/>
                  <a:pt x="237" y="45"/>
                  <a:pt x="237" y="45"/>
                </a:cubicBezTo>
                <a:cubicBezTo>
                  <a:pt x="238" y="45"/>
                  <a:pt x="239" y="43"/>
                  <a:pt x="239" y="43"/>
                </a:cubicBezTo>
                <a:cubicBezTo>
                  <a:pt x="240" y="42"/>
                  <a:pt x="240" y="41"/>
                  <a:pt x="241" y="40"/>
                </a:cubicBezTo>
                <a:cubicBezTo>
                  <a:pt x="240" y="40"/>
                  <a:pt x="239" y="39"/>
                  <a:pt x="239" y="39"/>
                </a:cubicBezTo>
                <a:cubicBezTo>
                  <a:pt x="238" y="39"/>
                  <a:pt x="237" y="41"/>
                  <a:pt x="237" y="41"/>
                </a:cubicBezTo>
                <a:cubicBezTo>
                  <a:pt x="236" y="41"/>
                  <a:pt x="235" y="39"/>
                  <a:pt x="235" y="39"/>
                </a:cubicBezTo>
                <a:cubicBezTo>
                  <a:pt x="234" y="40"/>
                  <a:pt x="233" y="41"/>
                  <a:pt x="233" y="41"/>
                </a:cubicBezTo>
                <a:cubicBezTo>
                  <a:pt x="232" y="42"/>
                  <a:pt x="232" y="43"/>
                  <a:pt x="231" y="44"/>
                </a:cubicBezTo>
                <a:cubicBezTo>
                  <a:pt x="232" y="44"/>
                  <a:pt x="233" y="45"/>
                  <a:pt x="233" y="45"/>
                </a:cubicBezTo>
                <a:close/>
                <a:moveTo>
                  <a:pt x="241" y="30"/>
                </a:moveTo>
                <a:cubicBezTo>
                  <a:pt x="242" y="30"/>
                  <a:pt x="243" y="32"/>
                  <a:pt x="244" y="32"/>
                </a:cubicBezTo>
                <a:cubicBezTo>
                  <a:pt x="244" y="32"/>
                  <a:pt x="245" y="30"/>
                  <a:pt x="245" y="30"/>
                </a:cubicBezTo>
                <a:cubicBezTo>
                  <a:pt x="246" y="30"/>
                  <a:pt x="247" y="32"/>
                  <a:pt x="248" y="32"/>
                </a:cubicBezTo>
                <a:cubicBezTo>
                  <a:pt x="248" y="31"/>
                  <a:pt x="249" y="29"/>
                  <a:pt x="249" y="29"/>
                </a:cubicBezTo>
                <a:cubicBezTo>
                  <a:pt x="248" y="28"/>
                  <a:pt x="246" y="27"/>
                  <a:pt x="245" y="26"/>
                </a:cubicBezTo>
                <a:cubicBezTo>
                  <a:pt x="244" y="25"/>
                  <a:pt x="243" y="25"/>
                  <a:pt x="243" y="24"/>
                </a:cubicBezTo>
                <a:cubicBezTo>
                  <a:pt x="242" y="25"/>
                  <a:pt x="242" y="26"/>
                  <a:pt x="241" y="26"/>
                </a:cubicBezTo>
                <a:cubicBezTo>
                  <a:pt x="240" y="27"/>
                  <a:pt x="240" y="28"/>
                  <a:pt x="239" y="29"/>
                </a:cubicBezTo>
                <a:cubicBezTo>
                  <a:pt x="239" y="29"/>
                  <a:pt x="237" y="30"/>
                  <a:pt x="238" y="31"/>
                </a:cubicBezTo>
                <a:cubicBezTo>
                  <a:pt x="238" y="32"/>
                  <a:pt x="240" y="32"/>
                  <a:pt x="240" y="33"/>
                </a:cubicBezTo>
                <a:cubicBezTo>
                  <a:pt x="240" y="32"/>
                  <a:pt x="241" y="30"/>
                  <a:pt x="241" y="30"/>
                </a:cubicBezTo>
                <a:close/>
                <a:moveTo>
                  <a:pt x="283" y="41"/>
                </a:moveTo>
                <a:cubicBezTo>
                  <a:pt x="284" y="40"/>
                  <a:pt x="284" y="39"/>
                  <a:pt x="285" y="39"/>
                </a:cubicBezTo>
                <a:cubicBezTo>
                  <a:pt x="285" y="38"/>
                  <a:pt x="286" y="37"/>
                  <a:pt x="286" y="36"/>
                </a:cubicBezTo>
                <a:cubicBezTo>
                  <a:pt x="286" y="36"/>
                  <a:pt x="284" y="35"/>
                  <a:pt x="284" y="35"/>
                </a:cubicBezTo>
                <a:cubicBezTo>
                  <a:pt x="284" y="34"/>
                  <a:pt x="286" y="33"/>
                  <a:pt x="286" y="32"/>
                </a:cubicBezTo>
                <a:cubicBezTo>
                  <a:pt x="286" y="32"/>
                  <a:pt x="287" y="31"/>
                  <a:pt x="288" y="30"/>
                </a:cubicBezTo>
                <a:cubicBezTo>
                  <a:pt x="288" y="30"/>
                  <a:pt x="285" y="29"/>
                  <a:pt x="285" y="28"/>
                </a:cubicBezTo>
                <a:cubicBezTo>
                  <a:pt x="285" y="28"/>
                  <a:pt x="287" y="27"/>
                  <a:pt x="287" y="26"/>
                </a:cubicBezTo>
                <a:cubicBezTo>
                  <a:pt x="287" y="26"/>
                  <a:pt x="289" y="25"/>
                  <a:pt x="289" y="24"/>
                </a:cubicBezTo>
                <a:cubicBezTo>
                  <a:pt x="289" y="23"/>
                  <a:pt x="287" y="23"/>
                  <a:pt x="286" y="22"/>
                </a:cubicBezTo>
                <a:cubicBezTo>
                  <a:pt x="286" y="23"/>
                  <a:pt x="285" y="24"/>
                  <a:pt x="285" y="25"/>
                </a:cubicBezTo>
                <a:cubicBezTo>
                  <a:pt x="285" y="25"/>
                  <a:pt x="283" y="26"/>
                  <a:pt x="283" y="27"/>
                </a:cubicBezTo>
                <a:cubicBezTo>
                  <a:pt x="283" y="27"/>
                  <a:pt x="285" y="28"/>
                  <a:pt x="285" y="28"/>
                </a:cubicBezTo>
                <a:cubicBezTo>
                  <a:pt x="285" y="29"/>
                  <a:pt x="284" y="30"/>
                  <a:pt x="284" y="31"/>
                </a:cubicBezTo>
                <a:cubicBezTo>
                  <a:pt x="283" y="31"/>
                  <a:pt x="282" y="32"/>
                  <a:pt x="282" y="33"/>
                </a:cubicBezTo>
                <a:cubicBezTo>
                  <a:pt x="282" y="33"/>
                  <a:pt x="284" y="34"/>
                  <a:pt x="284" y="35"/>
                </a:cubicBezTo>
                <a:cubicBezTo>
                  <a:pt x="284" y="35"/>
                  <a:pt x="283" y="37"/>
                  <a:pt x="282" y="37"/>
                </a:cubicBezTo>
                <a:cubicBezTo>
                  <a:pt x="282" y="37"/>
                  <a:pt x="281" y="38"/>
                  <a:pt x="281" y="39"/>
                </a:cubicBezTo>
                <a:cubicBezTo>
                  <a:pt x="281" y="40"/>
                  <a:pt x="279" y="41"/>
                  <a:pt x="279" y="41"/>
                </a:cubicBezTo>
                <a:cubicBezTo>
                  <a:pt x="279" y="42"/>
                  <a:pt x="281" y="42"/>
                  <a:pt x="281" y="43"/>
                </a:cubicBezTo>
                <a:cubicBezTo>
                  <a:pt x="282" y="42"/>
                  <a:pt x="282" y="42"/>
                  <a:pt x="283" y="41"/>
                </a:cubicBezTo>
                <a:close/>
                <a:moveTo>
                  <a:pt x="270" y="34"/>
                </a:moveTo>
                <a:cubicBezTo>
                  <a:pt x="270" y="35"/>
                  <a:pt x="271" y="32"/>
                  <a:pt x="272" y="32"/>
                </a:cubicBezTo>
                <a:cubicBezTo>
                  <a:pt x="272" y="32"/>
                  <a:pt x="274" y="34"/>
                  <a:pt x="274" y="34"/>
                </a:cubicBezTo>
                <a:cubicBezTo>
                  <a:pt x="275" y="34"/>
                  <a:pt x="275" y="32"/>
                  <a:pt x="276" y="32"/>
                </a:cubicBezTo>
                <a:cubicBezTo>
                  <a:pt x="276" y="31"/>
                  <a:pt x="277" y="30"/>
                  <a:pt x="277" y="30"/>
                </a:cubicBezTo>
                <a:cubicBezTo>
                  <a:pt x="277" y="29"/>
                  <a:pt x="276" y="28"/>
                  <a:pt x="275" y="28"/>
                </a:cubicBezTo>
                <a:cubicBezTo>
                  <a:pt x="275" y="28"/>
                  <a:pt x="273" y="26"/>
                  <a:pt x="273" y="26"/>
                </a:cubicBezTo>
                <a:cubicBezTo>
                  <a:pt x="273" y="26"/>
                  <a:pt x="271" y="28"/>
                  <a:pt x="271" y="28"/>
                </a:cubicBezTo>
                <a:cubicBezTo>
                  <a:pt x="271" y="29"/>
                  <a:pt x="270" y="30"/>
                  <a:pt x="270" y="31"/>
                </a:cubicBezTo>
                <a:cubicBezTo>
                  <a:pt x="269" y="31"/>
                  <a:pt x="268" y="32"/>
                  <a:pt x="268" y="33"/>
                </a:cubicBezTo>
                <a:cubicBezTo>
                  <a:pt x="269" y="33"/>
                  <a:pt x="269" y="34"/>
                  <a:pt x="270" y="34"/>
                </a:cubicBezTo>
                <a:close/>
                <a:moveTo>
                  <a:pt x="295" y="25"/>
                </a:moveTo>
                <a:cubicBezTo>
                  <a:pt x="295" y="25"/>
                  <a:pt x="293" y="27"/>
                  <a:pt x="293" y="27"/>
                </a:cubicBezTo>
                <a:cubicBezTo>
                  <a:pt x="293" y="28"/>
                  <a:pt x="295" y="29"/>
                  <a:pt x="295" y="29"/>
                </a:cubicBezTo>
                <a:cubicBezTo>
                  <a:pt x="296" y="29"/>
                  <a:pt x="297" y="31"/>
                  <a:pt x="298" y="31"/>
                </a:cubicBezTo>
                <a:cubicBezTo>
                  <a:pt x="298" y="31"/>
                  <a:pt x="299" y="29"/>
                  <a:pt x="299" y="29"/>
                </a:cubicBezTo>
                <a:cubicBezTo>
                  <a:pt x="300" y="28"/>
                  <a:pt x="301" y="27"/>
                  <a:pt x="301" y="26"/>
                </a:cubicBezTo>
                <a:cubicBezTo>
                  <a:pt x="301" y="26"/>
                  <a:pt x="303" y="25"/>
                  <a:pt x="303" y="24"/>
                </a:cubicBezTo>
                <a:cubicBezTo>
                  <a:pt x="303" y="23"/>
                  <a:pt x="301" y="23"/>
                  <a:pt x="301" y="22"/>
                </a:cubicBezTo>
                <a:cubicBezTo>
                  <a:pt x="299" y="24"/>
                  <a:pt x="298" y="25"/>
                  <a:pt x="297" y="27"/>
                </a:cubicBezTo>
                <a:cubicBezTo>
                  <a:pt x="296" y="27"/>
                  <a:pt x="296" y="25"/>
                  <a:pt x="295" y="25"/>
                </a:cubicBezTo>
                <a:close/>
                <a:moveTo>
                  <a:pt x="373" y="39"/>
                </a:moveTo>
                <a:cubicBezTo>
                  <a:pt x="373" y="38"/>
                  <a:pt x="374" y="37"/>
                  <a:pt x="375" y="37"/>
                </a:cubicBezTo>
                <a:cubicBezTo>
                  <a:pt x="375" y="36"/>
                  <a:pt x="376" y="38"/>
                  <a:pt x="377" y="38"/>
                </a:cubicBezTo>
                <a:cubicBezTo>
                  <a:pt x="377" y="38"/>
                  <a:pt x="378" y="36"/>
                  <a:pt x="378" y="36"/>
                </a:cubicBezTo>
                <a:cubicBezTo>
                  <a:pt x="379" y="36"/>
                  <a:pt x="380" y="37"/>
                  <a:pt x="381" y="38"/>
                </a:cubicBezTo>
                <a:cubicBezTo>
                  <a:pt x="381" y="38"/>
                  <a:pt x="383" y="39"/>
                  <a:pt x="383" y="39"/>
                </a:cubicBezTo>
                <a:cubicBezTo>
                  <a:pt x="384" y="39"/>
                  <a:pt x="384" y="37"/>
                  <a:pt x="385" y="37"/>
                </a:cubicBezTo>
                <a:cubicBezTo>
                  <a:pt x="384" y="37"/>
                  <a:pt x="383" y="36"/>
                  <a:pt x="382" y="35"/>
                </a:cubicBezTo>
                <a:cubicBezTo>
                  <a:pt x="382" y="35"/>
                  <a:pt x="381" y="34"/>
                  <a:pt x="380" y="34"/>
                </a:cubicBezTo>
                <a:cubicBezTo>
                  <a:pt x="380" y="33"/>
                  <a:pt x="379" y="32"/>
                  <a:pt x="378" y="32"/>
                </a:cubicBezTo>
                <a:cubicBezTo>
                  <a:pt x="378" y="32"/>
                  <a:pt x="377" y="34"/>
                  <a:pt x="376" y="34"/>
                </a:cubicBezTo>
                <a:cubicBezTo>
                  <a:pt x="376" y="34"/>
                  <a:pt x="374" y="32"/>
                  <a:pt x="374" y="33"/>
                </a:cubicBezTo>
                <a:cubicBezTo>
                  <a:pt x="373" y="33"/>
                  <a:pt x="373" y="34"/>
                  <a:pt x="372" y="35"/>
                </a:cubicBezTo>
                <a:cubicBezTo>
                  <a:pt x="372" y="35"/>
                  <a:pt x="371" y="36"/>
                  <a:pt x="371" y="37"/>
                </a:cubicBezTo>
                <a:cubicBezTo>
                  <a:pt x="370" y="38"/>
                  <a:pt x="369" y="39"/>
                  <a:pt x="369" y="39"/>
                </a:cubicBezTo>
                <a:cubicBezTo>
                  <a:pt x="369" y="40"/>
                  <a:pt x="371" y="40"/>
                  <a:pt x="371" y="41"/>
                </a:cubicBezTo>
                <a:cubicBezTo>
                  <a:pt x="372" y="40"/>
                  <a:pt x="372" y="39"/>
                  <a:pt x="373" y="39"/>
                </a:cubicBezTo>
                <a:close/>
                <a:moveTo>
                  <a:pt x="410" y="50"/>
                </a:moveTo>
                <a:cubicBezTo>
                  <a:pt x="411" y="49"/>
                  <a:pt x="412" y="48"/>
                  <a:pt x="412" y="47"/>
                </a:cubicBezTo>
                <a:cubicBezTo>
                  <a:pt x="412" y="47"/>
                  <a:pt x="410" y="46"/>
                  <a:pt x="410" y="46"/>
                </a:cubicBezTo>
                <a:cubicBezTo>
                  <a:pt x="410" y="46"/>
                  <a:pt x="408" y="44"/>
                  <a:pt x="408" y="44"/>
                </a:cubicBezTo>
                <a:cubicBezTo>
                  <a:pt x="407" y="44"/>
                  <a:pt x="406" y="46"/>
                  <a:pt x="406" y="46"/>
                </a:cubicBezTo>
                <a:cubicBezTo>
                  <a:pt x="405" y="47"/>
                  <a:pt x="405" y="48"/>
                  <a:pt x="404" y="49"/>
                </a:cubicBezTo>
                <a:cubicBezTo>
                  <a:pt x="404" y="49"/>
                  <a:pt x="402" y="50"/>
                  <a:pt x="402" y="51"/>
                </a:cubicBezTo>
                <a:cubicBezTo>
                  <a:pt x="402" y="51"/>
                  <a:pt x="404" y="52"/>
                  <a:pt x="405" y="52"/>
                </a:cubicBezTo>
                <a:cubicBezTo>
                  <a:pt x="405" y="53"/>
                  <a:pt x="406" y="54"/>
                  <a:pt x="407" y="54"/>
                </a:cubicBezTo>
                <a:cubicBezTo>
                  <a:pt x="408" y="53"/>
                  <a:pt x="409" y="51"/>
                  <a:pt x="410" y="50"/>
                </a:cubicBezTo>
                <a:close/>
                <a:moveTo>
                  <a:pt x="399" y="41"/>
                </a:moveTo>
                <a:cubicBezTo>
                  <a:pt x="400" y="40"/>
                  <a:pt x="400" y="40"/>
                  <a:pt x="401" y="39"/>
                </a:cubicBezTo>
                <a:cubicBezTo>
                  <a:pt x="402" y="37"/>
                  <a:pt x="403" y="36"/>
                  <a:pt x="404" y="35"/>
                </a:cubicBezTo>
                <a:cubicBezTo>
                  <a:pt x="403" y="33"/>
                  <a:pt x="401" y="32"/>
                  <a:pt x="400" y="31"/>
                </a:cubicBezTo>
                <a:cubicBezTo>
                  <a:pt x="399" y="32"/>
                  <a:pt x="399" y="33"/>
                  <a:pt x="398" y="33"/>
                </a:cubicBezTo>
                <a:cubicBezTo>
                  <a:pt x="397" y="35"/>
                  <a:pt x="396" y="36"/>
                  <a:pt x="395" y="38"/>
                </a:cubicBezTo>
                <a:cubicBezTo>
                  <a:pt x="394" y="39"/>
                  <a:pt x="392" y="41"/>
                  <a:pt x="391" y="42"/>
                </a:cubicBezTo>
                <a:cubicBezTo>
                  <a:pt x="393" y="43"/>
                  <a:pt x="394" y="45"/>
                  <a:pt x="396" y="46"/>
                </a:cubicBezTo>
                <a:cubicBezTo>
                  <a:pt x="397" y="44"/>
                  <a:pt x="398" y="43"/>
                  <a:pt x="399" y="41"/>
                </a:cubicBezTo>
                <a:close/>
                <a:moveTo>
                  <a:pt x="433" y="53"/>
                </a:moveTo>
                <a:cubicBezTo>
                  <a:pt x="434" y="53"/>
                  <a:pt x="434" y="54"/>
                  <a:pt x="435" y="54"/>
                </a:cubicBezTo>
                <a:cubicBezTo>
                  <a:pt x="436" y="55"/>
                  <a:pt x="437" y="56"/>
                  <a:pt x="437" y="56"/>
                </a:cubicBezTo>
                <a:cubicBezTo>
                  <a:pt x="438" y="56"/>
                  <a:pt x="439" y="54"/>
                  <a:pt x="439" y="54"/>
                </a:cubicBezTo>
                <a:cubicBezTo>
                  <a:pt x="440" y="53"/>
                  <a:pt x="440" y="52"/>
                  <a:pt x="441" y="52"/>
                </a:cubicBezTo>
                <a:cubicBezTo>
                  <a:pt x="441" y="51"/>
                  <a:pt x="442" y="50"/>
                  <a:pt x="442" y="49"/>
                </a:cubicBezTo>
                <a:cubicBezTo>
                  <a:pt x="442" y="49"/>
                  <a:pt x="440" y="48"/>
                  <a:pt x="440" y="48"/>
                </a:cubicBezTo>
                <a:cubicBezTo>
                  <a:pt x="440" y="48"/>
                  <a:pt x="439" y="50"/>
                  <a:pt x="438" y="50"/>
                </a:cubicBezTo>
                <a:cubicBezTo>
                  <a:pt x="438" y="50"/>
                  <a:pt x="437" y="48"/>
                  <a:pt x="436" y="48"/>
                </a:cubicBezTo>
                <a:cubicBezTo>
                  <a:pt x="436" y="48"/>
                  <a:pt x="435" y="46"/>
                  <a:pt x="434" y="47"/>
                </a:cubicBezTo>
                <a:cubicBezTo>
                  <a:pt x="433" y="47"/>
                  <a:pt x="433" y="48"/>
                  <a:pt x="432" y="49"/>
                </a:cubicBezTo>
                <a:cubicBezTo>
                  <a:pt x="432" y="49"/>
                  <a:pt x="431" y="50"/>
                  <a:pt x="431" y="51"/>
                </a:cubicBezTo>
                <a:cubicBezTo>
                  <a:pt x="430" y="51"/>
                  <a:pt x="429" y="53"/>
                  <a:pt x="429" y="53"/>
                </a:cubicBezTo>
                <a:cubicBezTo>
                  <a:pt x="429" y="54"/>
                  <a:pt x="431" y="54"/>
                  <a:pt x="431" y="55"/>
                </a:cubicBezTo>
                <a:cubicBezTo>
                  <a:pt x="432" y="54"/>
                  <a:pt x="432" y="53"/>
                  <a:pt x="433" y="53"/>
                </a:cubicBezTo>
                <a:close/>
                <a:moveTo>
                  <a:pt x="464" y="31"/>
                </a:moveTo>
                <a:cubicBezTo>
                  <a:pt x="464" y="30"/>
                  <a:pt x="466" y="32"/>
                  <a:pt x="466" y="32"/>
                </a:cubicBezTo>
                <a:cubicBezTo>
                  <a:pt x="466" y="32"/>
                  <a:pt x="468" y="30"/>
                  <a:pt x="468" y="30"/>
                </a:cubicBezTo>
                <a:cubicBezTo>
                  <a:pt x="468" y="30"/>
                  <a:pt x="466" y="28"/>
                  <a:pt x="466" y="28"/>
                </a:cubicBezTo>
                <a:cubicBezTo>
                  <a:pt x="465" y="28"/>
                  <a:pt x="463" y="27"/>
                  <a:pt x="463" y="27"/>
                </a:cubicBezTo>
                <a:cubicBezTo>
                  <a:pt x="463" y="26"/>
                  <a:pt x="465" y="25"/>
                  <a:pt x="465" y="24"/>
                </a:cubicBezTo>
                <a:cubicBezTo>
                  <a:pt x="465" y="24"/>
                  <a:pt x="466" y="23"/>
                  <a:pt x="467" y="22"/>
                </a:cubicBezTo>
                <a:cubicBezTo>
                  <a:pt x="467" y="22"/>
                  <a:pt x="469" y="20"/>
                  <a:pt x="468" y="20"/>
                </a:cubicBezTo>
                <a:cubicBezTo>
                  <a:pt x="468" y="19"/>
                  <a:pt x="467" y="19"/>
                  <a:pt x="466" y="18"/>
                </a:cubicBezTo>
                <a:cubicBezTo>
                  <a:pt x="466" y="18"/>
                  <a:pt x="465" y="20"/>
                  <a:pt x="465" y="20"/>
                </a:cubicBezTo>
                <a:cubicBezTo>
                  <a:pt x="464" y="21"/>
                  <a:pt x="463" y="19"/>
                  <a:pt x="462" y="19"/>
                </a:cubicBezTo>
                <a:cubicBezTo>
                  <a:pt x="462" y="19"/>
                  <a:pt x="461" y="20"/>
                  <a:pt x="461" y="21"/>
                </a:cubicBezTo>
                <a:cubicBezTo>
                  <a:pt x="461" y="21"/>
                  <a:pt x="463" y="22"/>
                  <a:pt x="463" y="23"/>
                </a:cubicBezTo>
                <a:cubicBezTo>
                  <a:pt x="463" y="23"/>
                  <a:pt x="461" y="24"/>
                  <a:pt x="461" y="25"/>
                </a:cubicBezTo>
                <a:cubicBezTo>
                  <a:pt x="461" y="25"/>
                  <a:pt x="463" y="26"/>
                  <a:pt x="463" y="27"/>
                </a:cubicBezTo>
                <a:cubicBezTo>
                  <a:pt x="463" y="27"/>
                  <a:pt x="462" y="28"/>
                  <a:pt x="462" y="29"/>
                </a:cubicBezTo>
                <a:cubicBezTo>
                  <a:pt x="462" y="29"/>
                  <a:pt x="460" y="30"/>
                  <a:pt x="460" y="31"/>
                </a:cubicBezTo>
                <a:cubicBezTo>
                  <a:pt x="460" y="32"/>
                  <a:pt x="462" y="32"/>
                  <a:pt x="462" y="33"/>
                </a:cubicBezTo>
                <a:cubicBezTo>
                  <a:pt x="463" y="32"/>
                  <a:pt x="463" y="31"/>
                  <a:pt x="464" y="31"/>
                </a:cubicBezTo>
                <a:close/>
                <a:moveTo>
                  <a:pt x="483" y="38"/>
                </a:moveTo>
                <a:cubicBezTo>
                  <a:pt x="483" y="38"/>
                  <a:pt x="485" y="40"/>
                  <a:pt x="485" y="40"/>
                </a:cubicBezTo>
                <a:cubicBezTo>
                  <a:pt x="485" y="39"/>
                  <a:pt x="487" y="38"/>
                  <a:pt x="487" y="37"/>
                </a:cubicBezTo>
                <a:cubicBezTo>
                  <a:pt x="487" y="37"/>
                  <a:pt x="485" y="36"/>
                  <a:pt x="485" y="36"/>
                </a:cubicBezTo>
                <a:cubicBezTo>
                  <a:pt x="484" y="36"/>
                  <a:pt x="483" y="34"/>
                  <a:pt x="482" y="34"/>
                </a:cubicBezTo>
                <a:cubicBezTo>
                  <a:pt x="482" y="34"/>
                  <a:pt x="481" y="36"/>
                  <a:pt x="481" y="36"/>
                </a:cubicBezTo>
                <a:cubicBezTo>
                  <a:pt x="480" y="37"/>
                  <a:pt x="479" y="38"/>
                  <a:pt x="479" y="39"/>
                </a:cubicBezTo>
                <a:cubicBezTo>
                  <a:pt x="479" y="39"/>
                  <a:pt x="481" y="40"/>
                  <a:pt x="481" y="40"/>
                </a:cubicBezTo>
                <a:cubicBezTo>
                  <a:pt x="482" y="40"/>
                  <a:pt x="482" y="38"/>
                  <a:pt x="483" y="38"/>
                </a:cubicBezTo>
                <a:close/>
                <a:moveTo>
                  <a:pt x="498" y="32"/>
                </a:moveTo>
                <a:cubicBezTo>
                  <a:pt x="499" y="32"/>
                  <a:pt x="500" y="34"/>
                  <a:pt x="500" y="34"/>
                </a:cubicBezTo>
                <a:cubicBezTo>
                  <a:pt x="501" y="34"/>
                  <a:pt x="502" y="32"/>
                  <a:pt x="502" y="31"/>
                </a:cubicBezTo>
                <a:cubicBezTo>
                  <a:pt x="502" y="31"/>
                  <a:pt x="500" y="30"/>
                  <a:pt x="500" y="30"/>
                </a:cubicBezTo>
                <a:cubicBezTo>
                  <a:pt x="500" y="29"/>
                  <a:pt x="501" y="28"/>
                  <a:pt x="502" y="27"/>
                </a:cubicBezTo>
                <a:cubicBezTo>
                  <a:pt x="501" y="27"/>
                  <a:pt x="500" y="26"/>
                  <a:pt x="499" y="26"/>
                </a:cubicBezTo>
                <a:cubicBezTo>
                  <a:pt x="499" y="26"/>
                  <a:pt x="498" y="28"/>
                  <a:pt x="498" y="28"/>
                </a:cubicBezTo>
                <a:cubicBezTo>
                  <a:pt x="497" y="29"/>
                  <a:pt x="496" y="29"/>
                  <a:pt x="496" y="30"/>
                </a:cubicBezTo>
                <a:cubicBezTo>
                  <a:pt x="496" y="31"/>
                  <a:pt x="494" y="32"/>
                  <a:pt x="494" y="32"/>
                </a:cubicBezTo>
                <a:cubicBezTo>
                  <a:pt x="494" y="33"/>
                  <a:pt x="496" y="34"/>
                  <a:pt x="496" y="34"/>
                </a:cubicBezTo>
                <a:cubicBezTo>
                  <a:pt x="497" y="34"/>
                  <a:pt x="497" y="32"/>
                  <a:pt x="498" y="32"/>
                </a:cubicBezTo>
                <a:close/>
                <a:moveTo>
                  <a:pt x="527" y="36"/>
                </a:moveTo>
                <a:cubicBezTo>
                  <a:pt x="526" y="36"/>
                  <a:pt x="525" y="34"/>
                  <a:pt x="525" y="34"/>
                </a:cubicBezTo>
                <a:cubicBezTo>
                  <a:pt x="524" y="34"/>
                  <a:pt x="523" y="36"/>
                  <a:pt x="523" y="37"/>
                </a:cubicBezTo>
                <a:cubicBezTo>
                  <a:pt x="523" y="37"/>
                  <a:pt x="525" y="38"/>
                  <a:pt x="525" y="38"/>
                </a:cubicBezTo>
                <a:cubicBezTo>
                  <a:pt x="525" y="39"/>
                  <a:pt x="527" y="40"/>
                  <a:pt x="527" y="40"/>
                </a:cubicBezTo>
                <a:cubicBezTo>
                  <a:pt x="528" y="40"/>
                  <a:pt x="529" y="38"/>
                  <a:pt x="529" y="38"/>
                </a:cubicBezTo>
                <a:cubicBezTo>
                  <a:pt x="530" y="37"/>
                  <a:pt x="530" y="36"/>
                  <a:pt x="531" y="36"/>
                </a:cubicBezTo>
                <a:cubicBezTo>
                  <a:pt x="530" y="35"/>
                  <a:pt x="529" y="35"/>
                  <a:pt x="528" y="34"/>
                </a:cubicBezTo>
                <a:cubicBezTo>
                  <a:pt x="528" y="34"/>
                  <a:pt x="530" y="32"/>
                  <a:pt x="530" y="32"/>
                </a:cubicBezTo>
                <a:cubicBezTo>
                  <a:pt x="530" y="31"/>
                  <a:pt x="528" y="30"/>
                  <a:pt x="528" y="30"/>
                </a:cubicBezTo>
                <a:cubicBezTo>
                  <a:pt x="528" y="30"/>
                  <a:pt x="526" y="32"/>
                  <a:pt x="526" y="32"/>
                </a:cubicBezTo>
                <a:cubicBezTo>
                  <a:pt x="526" y="33"/>
                  <a:pt x="528" y="33"/>
                  <a:pt x="528" y="34"/>
                </a:cubicBezTo>
                <a:cubicBezTo>
                  <a:pt x="528" y="34"/>
                  <a:pt x="527" y="36"/>
                  <a:pt x="527" y="36"/>
                </a:cubicBezTo>
                <a:close/>
                <a:moveTo>
                  <a:pt x="567" y="49"/>
                </a:moveTo>
                <a:cubicBezTo>
                  <a:pt x="567" y="49"/>
                  <a:pt x="568" y="47"/>
                  <a:pt x="568" y="47"/>
                </a:cubicBezTo>
                <a:cubicBezTo>
                  <a:pt x="569" y="46"/>
                  <a:pt x="569" y="45"/>
                  <a:pt x="570" y="44"/>
                </a:cubicBezTo>
                <a:cubicBezTo>
                  <a:pt x="571" y="43"/>
                  <a:pt x="572" y="41"/>
                  <a:pt x="573" y="40"/>
                </a:cubicBezTo>
                <a:cubicBezTo>
                  <a:pt x="573" y="40"/>
                  <a:pt x="572" y="38"/>
                  <a:pt x="571" y="38"/>
                </a:cubicBezTo>
                <a:cubicBezTo>
                  <a:pt x="571" y="38"/>
                  <a:pt x="570" y="40"/>
                  <a:pt x="569" y="40"/>
                </a:cubicBezTo>
                <a:cubicBezTo>
                  <a:pt x="569" y="41"/>
                  <a:pt x="568" y="42"/>
                  <a:pt x="568" y="43"/>
                </a:cubicBezTo>
                <a:cubicBezTo>
                  <a:pt x="567" y="44"/>
                  <a:pt x="565" y="46"/>
                  <a:pt x="564" y="47"/>
                </a:cubicBezTo>
                <a:cubicBezTo>
                  <a:pt x="565" y="47"/>
                  <a:pt x="566" y="49"/>
                  <a:pt x="567" y="49"/>
                </a:cubicBezTo>
                <a:close/>
                <a:moveTo>
                  <a:pt x="614" y="28"/>
                </a:moveTo>
                <a:cubicBezTo>
                  <a:pt x="614" y="28"/>
                  <a:pt x="615" y="26"/>
                  <a:pt x="616" y="26"/>
                </a:cubicBezTo>
                <a:cubicBezTo>
                  <a:pt x="616" y="26"/>
                  <a:pt x="618" y="28"/>
                  <a:pt x="618" y="28"/>
                </a:cubicBezTo>
                <a:cubicBezTo>
                  <a:pt x="618" y="28"/>
                  <a:pt x="620" y="30"/>
                  <a:pt x="620" y="30"/>
                </a:cubicBezTo>
                <a:cubicBezTo>
                  <a:pt x="620" y="30"/>
                  <a:pt x="622" y="28"/>
                  <a:pt x="622" y="27"/>
                </a:cubicBezTo>
                <a:cubicBezTo>
                  <a:pt x="622" y="27"/>
                  <a:pt x="620" y="26"/>
                  <a:pt x="619" y="26"/>
                </a:cubicBezTo>
                <a:cubicBezTo>
                  <a:pt x="619" y="25"/>
                  <a:pt x="621" y="24"/>
                  <a:pt x="621" y="23"/>
                </a:cubicBezTo>
                <a:cubicBezTo>
                  <a:pt x="621" y="23"/>
                  <a:pt x="620" y="22"/>
                  <a:pt x="619" y="22"/>
                </a:cubicBezTo>
                <a:cubicBezTo>
                  <a:pt x="618" y="22"/>
                  <a:pt x="618" y="24"/>
                  <a:pt x="617" y="24"/>
                </a:cubicBezTo>
                <a:cubicBezTo>
                  <a:pt x="617" y="24"/>
                  <a:pt x="616" y="22"/>
                  <a:pt x="615" y="22"/>
                </a:cubicBezTo>
                <a:cubicBezTo>
                  <a:pt x="615" y="22"/>
                  <a:pt x="614" y="24"/>
                  <a:pt x="613" y="24"/>
                </a:cubicBezTo>
                <a:cubicBezTo>
                  <a:pt x="613" y="25"/>
                  <a:pt x="612" y="26"/>
                  <a:pt x="612" y="27"/>
                </a:cubicBezTo>
                <a:cubicBezTo>
                  <a:pt x="611" y="27"/>
                  <a:pt x="610" y="28"/>
                  <a:pt x="610" y="29"/>
                </a:cubicBezTo>
                <a:cubicBezTo>
                  <a:pt x="610" y="30"/>
                  <a:pt x="612" y="30"/>
                  <a:pt x="612" y="31"/>
                </a:cubicBezTo>
                <a:cubicBezTo>
                  <a:pt x="613" y="30"/>
                  <a:pt x="613" y="29"/>
                  <a:pt x="614" y="28"/>
                </a:cubicBezTo>
                <a:close/>
                <a:moveTo>
                  <a:pt x="628" y="29"/>
                </a:moveTo>
                <a:cubicBezTo>
                  <a:pt x="629" y="27"/>
                  <a:pt x="630" y="26"/>
                  <a:pt x="631" y="24"/>
                </a:cubicBezTo>
                <a:cubicBezTo>
                  <a:pt x="631" y="24"/>
                  <a:pt x="630" y="22"/>
                  <a:pt x="629" y="22"/>
                </a:cubicBezTo>
                <a:cubicBezTo>
                  <a:pt x="629" y="22"/>
                  <a:pt x="628" y="24"/>
                  <a:pt x="627" y="25"/>
                </a:cubicBezTo>
                <a:cubicBezTo>
                  <a:pt x="627" y="25"/>
                  <a:pt x="626" y="26"/>
                  <a:pt x="626" y="27"/>
                </a:cubicBezTo>
                <a:cubicBezTo>
                  <a:pt x="625" y="27"/>
                  <a:pt x="624" y="29"/>
                  <a:pt x="624" y="29"/>
                </a:cubicBezTo>
                <a:cubicBezTo>
                  <a:pt x="624" y="30"/>
                  <a:pt x="626" y="30"/>
                  <a:pt x="626" y="31"/>
                </a:cubicBezTo>
                <a:cubicBezTo>
                  <a:pt x="627" y="30"/>
                  <a:pt x="627" y="29"/>
                  <a:pt x="628" y="29"/>
                </a:cubicBezTo>
                <a:close/>
                <a:moveTo>
                  <a:pt x="650" y="32"/>
                </a:moveTo>
                <a:cubicBezTo>
                  <a:pt x="651" y="32"/>
                  <a:pt x="652" y="33"/>
                  <a:pt x="653" y="33"/>
                </a:cubicBezTo>
                <a:cubicBezTo>
                  <a:pt x="653" y="33"/>
                  <a:pt x="654" y="31"/>
                  <a:pt x="654" y="31"/>
                </a:cubicBezTo>
                <a:cubicBezTo>
                  <a:pt x="655" y="31"/>
                  <a:pt x="655" y="29"/>
                  <a:pt x="656" y="29"/>
                </a:cubicBezTo>
                <a:cubicBezTo>
                  <a:pt x="656" y="29"/>
                  <a:pt x="658" y="31"/>
                  <a:pt x="658" y="30"/>
                </a:cubicBezTo>
                <a:cubicBezTo>
                  <a:pt x="659" y="30"/>
                  <a:pt x="660" y="29"/>
                  <a:pt x="660" y="28"/>
                </a:cubicBezTo>
                <a:cubicBezTo>
                  <a:pt x="660" y="28"/>
                  <a:pt x="662" y="26"/>
                  <a:pt x="662" y="26"/>
                </a:cubicBezTo>
                <a:cubicBezTo>
                  <a:pt x="662" y="25"/>
                  <a:pt x="660" y="25"/>
                  <a:pt x="659" y="24"/>
                </a:cubicBezTo>
                <a:cubicBezTo>
                  <a:pt x="659" y="25"/>
                  <a:pt x="658" y="26"/>
                  <a:pt x="658" y="27"/>
                </a:cubicBezTo>
                <a:cubicBezTo>
                  <a:pt x="657" y="27"/>
                  <a:pt x="656" y="25"/>
                  <a:pt x="655" y="25"/>
                </a:cubicBezTo>
                <a:cubicBezTo>
                  <a:pt x="655" y="25"/>
                  <a:pt x="653" y="23"/>
                  <a:pt x="653" y="23"/>
                </a:cubicBezTo>
                <a:cubicBezTo>
                  <a:pt x="653" y="23"/>
                  <a:pt x="652" y="25"/>
                  <a:pt x="652" y="25"/>
                </a:cubicBezTo>
                <a:cubicBezTo>
                  <a:pt x="651" y="26"/>
                  <a:pt x="650" y="27"/>
                  <a:pt x="650" y="28"/>
                </a:cubicBezTo>
                <a:cubicBezTo>
                  <a:pt x="649" y="28"/>
                  <a:pt x="649" y="29"/>
                  <a:pt x="648" y="30"/>
                </a:cubicBezTo>
                <a:cubicBezTo>
                  <a:pt x="649" y="30"/>
                  <a:pt x="650" y="31"/>
                  <a:pt x="650" y="32"/>
                </a:cubicBezTo>
                <a:close/>
                <a:moveTo>
                  <a:pt x="695" y="38"/>
                </a:moveTo>
                <a:cubicBezTo>
                  <a:pt x="696" y="37"/>
                  <a:pt x="696" y="36"/>
                  <a:pt x="697" y="35"/>
                </a:cubicBezTo>
                <a:cubicBezTo>
                  <a:pt x="697" y="35"/>
                  <a:pt x="699" y="34"/>
                  <a:pt x="699" y="33"/>
                </a:cubicBezTo>
                <a:cubicBezTo>
                  <a:pt x="699" y="33"/>
                  <a:pt x="697" y="32"/>
                  <a:pt x="696" y="31"/>
                </a:cubicBezTo>
                <a:cubicBezTo>
                  <a:pt x="696" y="31"/>
                  <a:pt x="698" y="30"/>
                  <a:pt x="698" y="29"/>
                </a:cubicBezTo>
                <a:cubicBezTo>
                  <a:pt x="698" y="29"/>
                  <a:pt x="696" y="27"/>
                  <a:pt x="696" y="27"/>
                </a:cubicBezTo>
                <a:cubicBezTo>
                  <a:pt x="695" y="28"/>
                  <a:pt x="694" y="29"/>
                  <a:pt x="694" y="30"/>
                </a:cubicBezTo>
                <a:cubicBezTo>
                  <a:pt x="694" y="30"/>
                  <a:pt x="693" y="31"/>
                  <a:pt x="692" y="32"/>
                </a:cubicBezTo>
                <a:cubicBezTo>
                  <a:pt x="693" y="33"/>
                  <a:pt x="695" y="33"/>
                  <a:pt x="695" y="34"/>
                </a:cubicBezTo>
                <a:cubicBezTo>
                  <a:pt x="695" y="34"/>
                  <a:pt x="693" y="35"/>
                  <a:pt x="693" y="36"/>
                </a:cubicBezTo>
                <a:cubicBezTo>
                  <a:pt x="694" y="36"/>
                  <a:pt x="695" y="38"/>
                  <a:pt x="695" y="38"/>
                </a:cubicBezTo>
                <a:close/>
                <a:moveTo>
                  <a:pt x="720" y="28"/>
                </a:moveTo>
                <a:cubicBezTo>
                  <a:pt x="721" y="27"/>
                  <a:pt x="721" y="27"/>
                  <a:pt x="722" y="26"/>
                </a:cubicBezTo>
                <a:cubicBezTo>
                  <a:pt x="720" y="25"/>
                  <a:pt x="719" y="24"/>
                  <a:pt x="717" y="23"/>
                </a:cubicBezTo>
                <a:cubicBezTo>
                  <a:pt x="717" y="23"/>
                  <a:pt x="716" y="24"/>
                  <a:pt x="716" y="25"/>
                </a:cubicBezTo>
                <a:cubicBezTo>
                  <a:pt x="715" y="25"/>
                  <a:pt x="718" y="26"/>
                  <a:pt x="718" y="26"/>
                </a:cubicBezTo>
                <a:cubicBezTo>
                  <a:pt x="718" y="27"/>
                  <a:pt x="716" y="28"/>
                  <a:pt x="716" y="29"/>
                </a:cubicBezTo>
                <a:cubicBezTo>
                  <a:pt x="716" y="29"/>
                  <a:pt x="714" y="30"/>
                  <a:pt x="714" y="31"/>
                </a:cubicBezTo>
                <a:cubicBezTo>
                  <a:pt x="714" y="32"/>
                  <a:pt x="716" y="32"/>
                  <a:pt x="717" y="33"/>
                </a:cubicBezTo>
                <a:cubicBezTo>
                  <a:pt x="718" y="31"/>
                  <a:pt x="719" y="30"/>
                  <a:pt x="720" y="28"/>
                </a:cubicBezTo>
                <a:close/>
                <a:moveTo>
                  <a:pt x="736" y="44"/>
                </a:moveTo>
                <a:cubicBezTo>
                  <a:pt x="737" y="44"/>
                  <a:pt x="738" y="46"/>
                  <a:pt x="738" y="46"/>
                </a:cubicBezTo>
                <a:cubicBezTo>
                  <a:pt x="739" y="46"/>
                  <a:pt x="739" y="44"/>
                  <a:pt x="740" y="44"/>
                </a:cubicBezTo>
                <a:cubicBezTo>
                  <a:pt x="741" y="43"/>
                  <a:pt x="741" y="42"/>
                  <a:pt x="742" y="41"/>
                </a:cubicBezTo>
                <a:cubicBezTo>
                  <a:pt x="742" y="41"/>
                  <a:pt x="743" y="43"/>
                  <a:pt x="744" y="43"/>
                </a:cubicBezTo>
                <a:cubicBezTo>
                  <a:pt x="745" y="43"/>
                  <a:pt x="745" y="41"/>
                  <a:pt x="746" y="41"/>
                </a:cubicBezTo>
                <a:cubicBezTo>
                  <a:pt x="746" y="40"/>
                  <a:pt x="748" y="39"/>
                  <a:pt x="747" y="39"/>
                </a:cubicBezTo>
                <a:cubicBezTo>
                  <a:pt x="747" y="38"/>
                  <a:pt x="745" y="37"/>
                  <a:pt x="745" y="37"/>
                </a:cubicBezTo>
                <a:cubicBezTo>
                  <a:pt x="745" y="37"/>
                  <a:pt x="744" y="39"/>
                  <a:pt x="744" y="39"/>
                </a:cubicBezTo>
                <a:cubicBezTo>
                  <a:pt x="743" y="39"/>
                  <a:pt x="742" y="37"/>
                  <a:pt x="741" y="37"/>
                </a:cubicBezTo>
                <a:cubicBezTo>
                  <a:pt x="741" y="37"/>
                  <a:pt x="740" y="39"/>
                  <a:pt x="740" y="40"/>
                </a:cubicBezTo>
                <a:cubicBezTo>
                  <a:pt x="739" y="40"/>
                  <a:pt x="739" y="42"/>
                  <a:pt x="738" y="42"/>
                </a:cubicBezTo>
                <a:cubicBezTo>
                  <a:pt x="737" y="42"/>
                  <a:pt x="736" y="40"/>
                  <a:pt x="736" y="40"/>
                </a:cubicBezTo>
                <a:cubicBezTo>
                  <a:pt x="735" y="40"/>
                  <a:pt x="735" y="42"/>
                  <a:pt x="734" y="42"/>
                </a:cubicBezTo>
                <a:cubicBezTo>
                  <a:pt x="735" y="43"/>
                  <a:pt x="735" y="44"/>
                  <a:pt x="736" y="44"/>
                </a:cubicBezTo>
                <a:close/>
                <a:moveTo>
                  <a:pt x="758" y="43"/>
                </a:moveTo>
                <a:cubicBezTo>
                  <a:pt x="758" y="43"/>
                  <a:pt x="760" y="41"/>
                  <a:pt x="760" y="41"/>
                </a:cubicBezTo>
                <a:cubicBezTo>
                  <a:pt x="760" y="40"/>
                  <a:pt x="761" y="39"/>
                  <a:pt x="761" y="39"/>
                </a:cubicBezTo>
                <a:cubicBezTo>
                  <a:pt x="762" y="38"/>
                  <a:pt x="763" y="37"/>
                  <a:pt x="763" y="36"/>
                </a:cubicBezTo>
                <a:cubicBezTo>
                  <a:pt x="763" y="36"/>
                  <a:pt x="761" y="35"/>
                  <a:pt x="761" y="35"/>
                </a:cubicBezTo>
                <a:cubicBezTo>
                  <a:pt x="761" y="34"/>
                  <a:pt x="762" y="33"/>
                  <a:pt x="763" y="32"/>
                </a:cubicBezTo>
                <a:cubicBezTo>
                  <a:pt x="763" y="32"/>
                  <a:pt x="765" y="34"/>
                  <a:pt x="765" y="34"/>
                </a:cubicBezTo>
                <a:cubicBezTo>
                  <a:pt x="765" y="34"/>
                  <a:pt x="766" y="32"/>
                  <a:pt x="767" y="32"/>
                </a:cubicBezTo>
                <a:cubicBezTo>
                  <a:pt x="767" y="31"/>
                  <a:pt x="768" y="30"/>
                  <a:pt x="768" y="30"/>
                </a:cubicBezTo>
                <a:cubicBezTo>
                  <a:pt x="767" y="29"/>
                  <a:pt x="765" y="27"/>
                  <a:pt x="764" y="26"/>
                </a:cubicBezTo>
                <a:cubicBezTo>
                  <a:pt x="763" y="27"/>
                  <a:pt x="763" y="28"/>
                  <a:pt x="762" y="29"/>
                </a:cubicBezTo>
                <a:cubicBezTo>
                  <a:pt x="762" y="29"/>
                  <a:pt x="760" y="27"/>
                  <a:pt x="760" y="27"/>
                </a:cubicBezTo>
                <a:cubicBezTo>
                  <a:pt x="760" y="27"/>
                  <a:pt x="758" y="29"/>
                  <a:pt x="758" y="29"/>
                </a:cubicBezTo>
                <a:cubicBezTo>
                  <a:pt x="758" y="29"/>
                  <a:pt x="761" y="30"/>
                  <a:pt x="760" y="31"/>
                </a:cubicBezTo>
                <a:cubicBezTo>
                  <a:pt x="760" y="31"/>
                  <a:pt x="759" y="32"/>
                  <a:pt x="759" y="33"/>
                </a:cubicBezTo>
                <a:cubicBezTo>
                  <a:pt x="759" y="33"/>
                  <a:pt x="761" y="34"/>
                  <a:pt x="761" y="35"/>
                </a:cubicBezTo>
                <a:cubicBezTo>
                  <a:pt x="761" y="35"/>
                  <a:pt x="760" y="36"/>
                  <a:pt x="759" y="37"/>
                </a:cubicBezTo>
                <a:cubicBezTo>
                  <a:pt x="759" y="37"/>
                  <a:pt x="758" y="39"/>
                  <a:pt x="758" y="39"/>
                </a:cubicBezTo>
                <a:cubicBezTo>
                  <a:pt x="757" y="40"/>
                  <a:pt x="756" y="41"/>
                  <a:pt x="756" y="41"/>
                </a:cubicBezTo>
                <a:cubicBezTo>
                  <a:pt x="757" y="42"/>
                  <a:pt x="757" y="43"/>
                  <a:pt x="758" y="43"/>
                </a:cubicBezTo>
                <a:close/>
                <a:moveTo>
                  <a:pt x="750" y="30"/>
                </a:moveTo>
                <a:cubicBezTo>
                  <a:pt x="750" y="30"/>
                  <a:pt x="752" y="28"/>
                  <a:pt x="752" y="28"/>
                </a:cubicBezTo>
                <a:cubicBezTo>
                  <a:pt x="752" y="28"/>
                  <a:pt x="750" y="26"/>
                  <a:pt x="750" y="26"/>
                </a:cubicBezTo>
                <a:cubicBezTo>
                  <a:pt x="749" y="26"/>
                  <a:pt x="749" y="28"/>
                  <a:pt x="748" y="28"/>
                </a:cubicBezTo>
                <a:cubicBezTo>
                  <a:pt x="748" y="29"/>
                  <a:pt x="746" y="30"/>
                  <a:pt x="746" y="31"/>
                </a:cubicBezTo>
                <a:cubicBezTo>
                  <a:pt x="746" y="31"/>
                  <a:pt x="748" y="32"/>
                  <a:pt x="749" y="32"/>
                </a:cubicBezTo>
                <a:cubicBezTo>
                  <a:pt x="749" y="33"/>
                  <a:pt x="751" y="34"/>
                  <a:pt x="751" y="34"/>
                </a:cubicBezTo>
                <a:cubicBezTo>
                  <a:pt x="752" y="34"/>
                  <a:pt x="752" y="32"/>
                  <a:pt x="753" y="32"/>
                </a:cubicBezTo>
                <a:cubicBezTo>
                  <a:pt x="752" y="31"/>
                  <a:pt x="750" y="31"/>
                  <a:pt x="750" y="30"/>
                </a:cubicBezTo>
                <a:close/>
                <a:moveTo>
                  <a:pt x="787" y="37"/>
                </a:moveTo>
                <a:cubicBezTo>
                  <a:pt x="787" y="37"/>
                  <a:pt x="789" y="36"/>
                  <a:pt x="789" y="35"/>
                </a:cubicBezTo>
                <a:cubicBezTo>
                  <a:pt x="789" y="35"/>
                  <a:pt x="787" y="34"/>
                  <a:pt x="787" y="33"/>
                </a:cubicBezTo>
                <a:cubicBezTo>
                  <a:pt x="787" y="33"/>
                  <a:pt x="788" y="32"/>
                  <a:pt x="789" y="31"/>
                </a:cubicBezTo>
                <a:cubicBezTo>
                  <a:pt x="789" y="31"/>
                  <a:pt x="790" y="29"/>
                  <a:pt x="790" y="29"/>
                </a:cubicBezTo>
                <a:cubicBezTo>
                  <a:pt x="790" y="28"/>
                  <a:pt x="788" y="27"/>
                  <a:pt x="788" y="27"/>
                </a:cubicBezTo>
                <a:cubicBezTo>
                  <a:pt x="787" y="27"/>
                  <a:pt x="786" y="26"/>
                  <a:pt x="786" y="25"/>
                </a:cubicBezTo>
                <a:cubicBezTo>
                  <a:pt x="785" y="25"/>
                  <a:pt x="784" y="27"/>
                  <a:pt x="784" y="28"/>
                </a:cubicBezTo>
                <a:cubicBezTo>
                  <a:pt x="784" y="28"/>
                  <a:pt x="782" y="26"/>
                  <a:pt x="782" y="26"/>
                </a:cubicBezTo>
                <a:cubicBezTo>
                  <a:pt x="781" y="26"/>
                  <a:pt x="781" y="28"/>
                  <a:pt x="780" y="28"/>
                </a:cubicBezTo>
                <a:cubicBezTo>
                  <a:pt x="780" y="29"/>
                  <a:pt x="778" y="30"/>
                  <a:pt x="778" y="30"/>
                </a:cubicBezTo>
                <a:cubicBezTo>
                  <a:pt x="778" y="31"/>
                  <a:pt x="780" y="32"/>
                  <a:pt x="781" y="32"/>
                </a:cubicBezTo>
                <a:cubicBezTo>
                  <a:pt x="781" y="32"/>
                  <a:pt x="782" y="30"/>
                  <a:pt x="782" y="30"/>
                </a:cubicBezTo>
                <a:cubicBezTo>
                  <a:pt x="783" y="30"/>
                  <a:pt x="784" y="31"/>
                  <a:pt x="785" y="32"/>
                </a:cubicBezTo>
                <a:cubicBezTo>
                  <a:pt x="785" y="32"/>
                  <a:pt x="786" y="33"/>
                  <a:pt x="787" y="33"/>
                </a:cubicBezTo>
                <a:cubicBezTo>
                  <a:pt x="786" y="34"/>
                  <a:pt x="786" y="35"/>
                  <a:pt x="785" y="35"/>
                </a:cubicBezTo>
                <a:cubicBezTo>
                  <a:pt x="785" y="36"/>
                  <a:pt x="783" y="37"/>
                  <a:pt x="783" y="38"/>
                </a:cubicBezTo>
                <a:cubicBezTo>
                  <a:pt x="783" y="38"/>
                  <a:pt x="785" y="39"/>
                  <a:pt x="786" y="39"/>
                </a:cubicBezTo>
                <a:cubicBezTo>
                  <a:pt x="786" y="39"/>
                  <a:pt x="787" y="38"/>
                  <a:pt x="787" y="37"/>
                </a:cubicBezTo>
                <a:close/>
                <a:moveTo>
                  <a:pt x="772" y="25"/>
                </a:moveTo>
                <a:cubicBezTo>
                  <a:pt x="772" y="25"/>
                  <a:pt x="773" y="23"/>
                  <a:pt x="773" y="23"/>
                </a:cubicBezTo>
                <a:cubicBezTo>
                  <a:pt x="774" y="23"/>
                  <a:pt x="775" y="21"/>
                  <a:pt x="775" y="21"/>
                </a:cubicBezTo>
                <a:cubicBezTo>
                  <a:pt x="776" y="19"/>
                  <a:pt x="777" y="18"/>
                  <a:pt x="779" y="16"/>
                </a:cubicBezTo>
                <a:cubicBezTo>
                  <a:pt x="778" y="16"/>
                  <a:pt x="777" y="15"/>
                  <a:pt x="776" y="15"/>
                </a:cubicBezTo>
                <a:cubicBezTo>
                  <a:pt x="776" y="15"/>
                  <a:pt x="775" y="17"/>
                  <a:pt x="775" y="17"/>
                </a:cubicBezTo>
                <a:cubicBezTo>
                  <a:pt x="774" y="17"/>
                  <a:pt x="773" y="18"/>
                  <a:pt x="773" y="19"/>
                </a:cubicBezTo>
                <a:cubicBezTo>
                  <a:pt x="772" y="21"/>
                  <a:pt x="771" y="22"/>
                  <a:pt x="769" y="24"/>
                </a:cubicBezTo>
                <a:cubicBezTo>
                  <a:pt x="770" y="24"/>
                  <a:pt x="771" y="25"/>
                  <a:pt x="772" y="25"/>
                </a:cubicBezTo>
                <a:close/>
                <a:moveTo>
                  <a:pt x="801" y="37"/>
                </a:moveTo>
                <a:cubicBezTo>
                  <a:pt x="801" y="37"/>
                  <a:pt x="804" y="39"/>
                  <a:pt x="804" y="39"/>
                </a:cubicBezTo>
                <a:cubicBezTo>
                  <a:pt x="804" y="39"/>
                  <a:pt x="805" y="37"/>
                  <a:pt x="805" y="37"/>
                </a:cubicBezTo>
                <a:cubicBezTo>
                  <a:pt x="805" y="36"/>
                  <a:pt x="807" y="35"/>
                  <a:pt x="807" y="35"/>
                </a:cubicBezTo>
                <a:cubicBezTo>
                  <a:pt x="807" y="34"/>
                  <a:pt x="805" y="33"/>
                  <a:pt x="805" y="33"/>
                </a:cubicBezTo>
                <a:cubicBezTo>
                  <a:pt x="805" y="32"/>
                  <a:pt x="806" y="31"/>
                  <a:pt x="806" y="31"/>
                </a:cubicBezTo>
                <a:cubicBezTo>
                  <a:pt x="807" y="30"/>
                  <a:pt x="808" y="29"/>
                  <a:pt x="808" y="28"/>
                </a:cubicBezTo>
                <a:cubicBezTo>
                  <a:pt x="809" y="28"/>
                  <a:pt x="809" y="26"/>
                  <a:pt x="810" y="26"/>
                </a:cubicBezTo>
                <a:cubicBezTo>
                  <a:pt x="810" y="26"/>
                  <a:pt x="812" y="28"/>
                  <a:pt x="812" y="28"/>
                </a:cubicBezTo>
                <a:cubicBezTo>
                  <a:pt x="813" y="28"/>
                  <a:pt x="813" y="26"/>
                  <a:pt x="814" y="26"/>
                </a:cubicBezTo>
                <a:cubicBezTo>
                  <a:pt x="814" y="25"/>
                  <a:pt x="816" y="27"/>
                  <a:pt x="816" y="27"/>
                </a:cubicBezTo>
                <a:cubicBezTo>
                  <a:pt x="816" y="27"/>
                  <a:pt x="818" y="25"/>
                  <a:pt x="818" y="25"/>
                </a:cubicBezTo>
                <a:cubicBezTo>
                  <a:pt x="818" y="25"/>
                  <a:pt x="820" y="23"/>
                  <a:pt x="819" y="23"/>
                </a:cubicBezTo>
                <a:cubicBezTo>
                  <a:pt x="819" y="22"/>
                  <a:pt x="817" y="22"/>
                  <a:pt x="817" y="21"/>
                </a:cubicBezTo>
                <a:cubicBezTo>
                  <a:pt x="817" y="21"/>
                  <a:pt x="816" y="23"/>
                  <a:pt x="816" y="23"/>
                </a:cubicBezTo>
                <a:cubicBezTo>
                  <a:pt x="815" y="23"/>
                  <a:pt x="814" y="22"/>
                  <a:pt x="813" y="22"/>
                </a:cubicBezTo>
                <a:cubicBezTo>
                  <a:pt x="813" y="22"/>
                  <a:pt x="812" y="24"/>
                  <a:pt x="812" y="24"/>
                </a:cubicBezTo>
                <a:cubicBezTo>
                  <a:pt x="811" y="24"/>
                  <a:pt x="810" y="22"/>
                  <a:pt x="809" y="22"/>
                </a:cubicBezTo>
                <a:cubicBezTo>
                  <a:pt x="809" y="22"/>
                  <a:pt x="808" y="24"/>
                  <a:pt x="808" y="24"/>
                </a:cubicBezTo>
                <a:cubicBezTo>
                  <a:pt x="807" y="25"/>
                  <a:pt x="806" y="26"/>
                  <a:pt x="806" y="27"/>
                </a:cubicBezTo>
                <a:cubicBezTo>
                  <a:pt x="805" y="27"/>
                  <a:pt x="805" y="28"/>
                  <a:pt x="804" y="29"/>
                </a:cubicBezTo>
                <a:cubicBezTo>
                  <a:pt x="804" y="29"/>
                  <a:pt x="803" y="31"/>
                  <a:pt x="803" y="31"/>
                </a:cubicBezTo>
                <a:cubicBezTo>
                  <a:pt x="802" y="31"/>
                  <a:pt x="801" y="29"/>
                  <a:pt x="800" y="29"/>
                </a:cubicBezTo>
                <a:cubicBezTo>
                  <a:pt x="800" y="29"/>
                  <a:pt x="799" y="31"/>
                  <a:pt x="799" y="32"/>
                </a:cubicBezTo>
                <a:cubicBezTo>
                  <a:pt x="799" y="32"/>
                  <a:pt x="801" y="33"/>
                  <a:pt x="801" y="33"/>
                </a:cubicBezTo>
                <a:cubicBezTo>
                  <a:pt x="802" y="34"/>
                  <a:pt x="802" y="35"/>
                  <a:pt x="803" y="35"/>
                </a:cubicBezTo>
                <a:cubicBezTo>
                  <a:pt x="803" y="36"/>
                  <a:pt x="801" y="37"/>
                  <a:pt x="801" y="37"/>
                </a:cubicBezTo>
                <a:close/>
                <a:moveTo>
                  <a:pt x="853" y="52"/>
                </a:moveTo>
                <a:cubicBezTo>
                  <a:pt x="853" y="52"/>
                  <a:pt x="852" y="51"/>
                  <a:pt x="851" y="51"/>
                </a:cubicBezTo>
                <a:cubicBezTo>
                  <a:pt x="851" y="50"/>
                  <a:pt x="849" y="49"/>
                  <a:pt x="849" y="49"/>
                </a:cubicBezTo>
                <a:cubicBezTo>
                  <a:pt x="849" y="49"/>
                  <a:pt x="848" y="51"/>
                  <a:pt x="847" y="51"/>
                </a:cubicBezTo>
                <a:cubicBezTo>
                  <a:pt x="847" y="51"/>
                  <a:pt x="846" y="53"/>
                  <a:pt x="846" y="53"/>
                </a:cubicBezTo>
                <a:cubicBezTo>
                  <a:pt x="846" y="54"/>
                  <a:pt x="847" y="55"/>
                  <a:pt x="848" y="55"/>
                </a:cubicBezTo>
                <a:cubicBezTo>
                  <a:pt x="848" y="55"/>
                  <a:pt x="850" y="57"/>
                  <a:pt x="850" y="57"/>
                </a:cubicBezTo>
                <a:cubicBezTo>
                  <a:pt x="850" y="57"/>
                  <a:pt x="852" y="55"/>
                  <a:pt x="852" y="55"/>
                </a:cubicBezTo>
                <a:cubicBezTo>
                  <a:pt x="852" y="54"/>
                  <a:pt x="853" y="53"/>
                  <a:pt x="853" y="52"/>
                </a:cubicBezTo>
                <a:close/>
                <a:moveTo>
                  <a:pt x="883" y="46"/>
                </a:moveTo>
                <a:cubicBezTo>
                  <a:pt x="883" y="46"/>
                  <a:pt x="884" y="45"/>
                  <a:pt x="884" y="44"/>
                </a:cubicBezTo>
                <a:cubicBezTo>
                  <a:pt x="884" y="44"/>
                  <a:pt x="886" y="43"/>
                  <a:pt x="886" y="42"/>
                </a:cubicBezTo>
                <a:cubicBezTo>
                  <a:pt x="886" y="41"/>
                  <a:pt x="884" y="41"/>
                  <a:pt x="884" y="40"/>
                </a:cubicBezTo>
                <a:cubicBezTo>
                  <a:pt x="883" y="40"/>
                  <a:pt x="883" y="42"/>
                  <a:pt x="882" y="42"/>
                </a:cubicBezTo>
                <a:cubicBezTo>
                  <a:pt x="882" y="43"/>
                  <a:pt x="880" y="41"/>
                  <a:pt x="880" y="41"/>
                </a:cubicBezTo>
                <a:cubicBezTo>
                  <a:pt x="880" y="41"/>
                  <a:pt x="878" y="43"/>
                  <a:pt x="878" y="43"/>
                </a:cubicBezTo>
                <a:cubicBezTo>
                  <a:pt x="878" y="44"/>
                  <a:pt x="880" y="44"/>
                  <a:pt x="881" y="45"/>
                </a:cubicBezTo>
                <a:cubicBezTo>
                  <a:pt x="880" y="45"/>
                  <a:pt x="879" y="46"/>
                  <a:pt x="879" y="47"/>
                </a:cubicBezTo>
                <a:cubicBezTo>
                  <a:pt x="879" y="47"/>
                  <a:pt x="881" y="48"/>
                  <a:pt x="881" y="49"/>
                </a:cubicBezTo>
                <a:cubicBezTo>
                  <a:pt x="881" y="49"/>
                  <a:pt x="883" y="50"/>
                  <a:pt x="883" y="50"/>
                </a:cubicBezTo>
                <a:cubicBezTo>
                  <a:pt x="884" y="50"/>
                  <a:pt x="884" y="48"/>
                  <a:pt x="885" y="48"/>
                </a:cubicBezTo>
                <a:cubicBezTo>
                  <a:pt x="885" y="47"/>
                  <a:pt x="883" y="47"/>
                  <a:pt x="883" y="46"/>
                </a:cubicBezTo>
                <a:close/>
                <a:moveTo>
                  <a:pt x="883" y="32"/>
                </a:moveTo>
                <a:cubicBezTo>
                  <a:pt x="883" y="32"/>
                  <a:pt x="884" y="31"/>
                  <a:pt x="885" y="30"/>
                </a:cubicBezTo>
                <a:cubicBezTo>
                  <a:pt x="884" y="30"/>
                  <a:pt x="883" y="29"/>
                  <a:pt x="882" y="28"/>
                </a:cubicBezTo>
                <a:cubicBezTo>
                  <a:pt x="882" y="28"/>
                  <a:pt x="880" y="27"/>
                  <a:pt x="880" y="27"/>
                </a:cubicBezTo>
                <a:cubicBezTo>
                  <a:pt x="880" y="26"/>
                  <a:pt x="882" y="25"/>
                  <a:pt x="882" y="25"/>
                </a:cubicBezTo>
                <a:cubicBezTo>
                  <a:pt x="881" y="24"/>
                  <a:pt x="880" y="23"/>
                  <a:pt x="880" y="23"/>
                </a:cubicBezTo>
                <a:cubicBezTo>
                  <a:pt x="879" y="23"/>
                  <a:pt x="878" y="25"/>
                  <a:pt x="878" y="25"/>
                </a:cubicBezTo>
                <a:cubicBezTo>
                  <a:pt x="878" y="25"/>
                  <a:pt x="876" y="27"/>
                  <a:pt x="876" y="27"/>
                </a:cubicBezTo>
                <a:cubicBezTo>
                  <a:pt x="876" y="28"/>
                  <a:pt x="878" y="28"/>
                  <a:pt x="878" y="29"/>
                </a:cubicBezTo>
                <a:cubicBezTo>
                  <a:pt x="878" y="30"/>
                  <a:pt x="877" y="30"/>
                  <a:pt x="877" y="31"/>
                </a:cubicBezTo>
                <a:cubicBezTo>
                  <a:pt x="877" y="32"/>
                  <a:pt x="879" y="33"/>
                  <a:pt x="879" y="33"/>
                </a:cubicBezTo>
                <a:cubicBezTo>
                  <a:pt x="880" y="33"/>
                  <a:pt x="880" y="34"/>
                  <a:pt x="881" y="35"/>
                </a:cubicBezTo>
                <a:cubicBezTo>
                  <a:pt x="882" y="34"/>
                  <a:pt x="882" y="33"/>
                  <a:pt x="883" y="32"/>
                </a:cubicBezTo>
                <a:close/>
                <a:moveTo>
                  <a:pt x="900" y="42"/>
                </a:moveTo>
                <a:cubicBezTo>
                  <a:pt x="901" y="42"/>
                  <a:pt x="901" y="40"/>
                  <a:pt x="902" y="40"/>
                </a:cubicBezTo>
                <a:cubicBezTo>
                  <a:pt x="902" y="39"/>
                  <a:pt x="904" y="38"/>
                  <a:pt x="904" y="38"/>
                </a:cubicBezTo>
                <a:cubicBezTo>
                  <a:pt x="904" y="38"/>
                  <a:pt x="902" y="36"/>
                  <a:pt x="901" y="36"/>
                </a:cubicBezTo>
                <a:cubicBezTo>
                  <a:pt x="901" y="36"/>
                  <a:pt x="900" y="38"/>
                  <a:pt x="900" y="38"/>
                </a:cubicBezTo>
                <a:cubicBezTo>
                  <a:pt x="899" y="39"/>
                  <a:pt x="899" y="40"/>
                  <a:pt x="898" y="40"/>
                </a:cubicBezTo>
                <a:cubicBezTo>
                  <a:pt x="898" y="41"/>
                  <a:pt x="896" y="39"/>
                  <a:pt x="896" y="39"/>
                </a:cubicBezTo>
                <a:cubicBezTo>
                  <a:pt x="896" y="39"/>
                  <a:pt x="894" y="41"/>
                  <a:pt x="894" y="41"/>
                </a:cubicBezTo>
                <a:cubicBezTo>
                  <a:pt x="894" y="41"/>
                  <a:pt x="896" y="43"/>
                  <a:pt x="896" y="43"/>
                </a:cubicBezTo>
                <a:cubicBezTo>
                  <a:pt x="897" y="43"/>
                  <a:pt x="897" y="41"/>
                  <a:pt x="898" y="40"/>
                </a:cubicBezTo>
                <a:cubicBezTo>
                  <a:pt x="898" y="40"/>
                  <a:pt x="900" y="42"/>
                  <a:pt x="900" y="42"/>
                </a:cubicBezTo>
                <a:close/>
                <a:moveTo>
                  <a:pt x="899" y="30"/>
                </a:moveTo>
                <a:cubicBezTo>
                  <a:pt x="900" y="31"/>
                  <a:pt x="902" y="33"/>
                  <a:pt x="903" y="34"/>
                </a:cubicBezTo>
                <a:cubicBezTo>
                  <a:pt x="904" y="33"/>
                  <a:pt x="904" y="32"/>
                  <a:pt x="905" y="31"/>
                </a:cubicBezTo>
                <a:cubicBezTo>
                  <a:pt x="905" y="31"/>
                  <a:pt x="906" y="33"/>
                  <a:pt x="907" y="33"/>
                </a:cubicBezTo>
                <a:cubicBezTo>
                  <a:pt x="907" y="32"/>
                  <a:pt x="909" y="32"/>
                  <a:pt x="909" y="31"/>
                </a:cubicBezTo>
                <a:cubicBezTo>
                  <a:pt x="909" y="30"/>
                  <a:pt x="907" y="30"/>
                  <a:pt x="906" y="29"/>
                </a:cubicBezTo>
                <a:cubicBezTo>
                  <a:pt x="906" y="29"/>
                  <a:pt x="908" y="28"/>
                  <a:pt x="908" y="27"/>
                </a:cubicBezTo>
                <a:cubicBezTo>
                  <a:pt x="907" y="26"/>
                  <a:pt x="905" y="25"/>
                  <a:pt x="904" y="24"/>
                </a:cubicBezTo>
                <a:cubicBezTo>
                  <a:pt x="903" y="25"/>
                  <a:pt x="901" y="27"/>
                  <a:pt x="900" y="28"/>
                </a:cubicBezTo>
                <a:cubicBezTo>
                  <a:pt x="900" y="29"/>
                  <a:pt x="899" y="30"/>
                  <a:pt x="899" y="30"/>
                </a:cubicBezTo>
                <a:close/>
                <a:moveTo>
                  <a:pt x="961" y="50"/>
                </a:moveTo>
                <a:cubicBezTo>
                  <a:pt x="962" y="48"/>
                  <a:pt x="964" y="47"/>
                  <a:pt x="965" y="45"/>
                </a:cubicBezTo>
                <a:cubicBezTo>
                  <a:pt x="964" y="45"/>
                  <a:pt x="963" y="44"/>
                  <a:pt x="963" y="44"/>
                </a:cubicBezTo>
                <a:cubicBezTo>
                  <a:pt x="962" y="44"/>
                  <a:pt x="961" y="46"/>
                  <a:pt x="961" y="46"/>
                </a:cubicBezTo>
                <a:cubicBezTo>
                  <a:pt x="960" y="46"/>
                  <a:pt x="960" y="48"/>
                  <a:pt x="959" y="48"/>
                </a:cubicBezTo>
                <a:cubicBezTo>
                  <a:pt x="959" y="49"/>
                  <a:pt x="957" y="50"/>
                  <a:pt x="957" y="50"/>
                </a:cubicBezTo>
                <a:cubicBezTo>
                  <a:pt x="957" y="51"/>
                  <a:pt x="959" y="52"/>
                  <a:pt x="960" y="52"/>
                </a:cubicBezTo>
                <a:cubicBezTo>
                  <a:pt x="960" y="51"/>
                  <a:pt x="961" y="51"/>
                  <a:pt x="961" y="50"/>
                </a:cubicBezTo>
                <a:close/>
                <a:moveTo>
                  <a:pt x="971" y="51"/>
                </a:moveTo>
                <a:cubicBezTo>
                  <a:pt x="972" y="51"/>
                  <a:pt x="973" y="52"/>
                  <a:pt x="974" y="52"/>
                </a:cubicBezTo>
                <a:cubicBezTo>
                  <a:pt x="974" y="52"/>
                  <a:pt x="975" y="51"/>
                  <a:pt x="975" y="50"/>
                </a:cubicBezTo>
                <a:cubicBezTo>
                  <a:pt x="976" y="49"/>
                  <a:pt x="976" y="48"/>
                  <a:pt x="977" y="48"/>
                </a:cubicBezTo>
                <a:cubicBezTo>
                  <a:pt x="977" y="48"/>
                  <a:pt x="979" y="50"/>
                  <a:pt x="979" y="49"/>
                </a:cubicBezTo>
                <a:cubicBezTo>
                  <a:pt x="980" y="49"/>
                  <a:pt x="981" y="48"/>
                  <a:pt x="981" y="47"/>
                </a:cubicBezTo>
                <a:cubicBezTo>
                  <a:pt x="981" y="47"/>
                  <a:pt x="979" y="46"/>
                  <a:pt x="979" y="46"/>
                </a:cubicBezTo>
                <a:cubicBezTo>
                  <a:pt x="979" y="45"/>
                  <a:pt x="980" y="44"/>
                  <a:pt x="980" y="43"/>
                </a:cubicBezTo>
                <a:cubicBezTo>
                  <a:pt x="981" y="43"/>
                  <a:pt x="982" y="42"/>
                  <a:pt x="982" y="41"/>
                </a:cubicBezTo>
                <a:cubicBezTo>
                  <a:pt x="982" y="40"/>
                  <a:pt x="980" y="40"/>
                  <a:pt x="980" y="39"/>
                </a:cubicBezTo>
                <a:cubicBezTo>
                  <a:pt x="980" y="39"/>
                  <a:pt x="982" y="38"/>
                  <a:pt x="982" y="37"/>
                </a:cubicBezTo>
                <a:cubicBezTo>
                  <a:pt x="982" y="37"/>
                  <a:pt x="979" y="35"/>
                  <a:pt x="979" y="35"/>
                </a:cubicBezTo>
                <a:cubicBezTo>
                  <a:pt x="979" y="36"/>
                  <a:pt x="978" y="37"/>
                  <a:pt x="978" y="38"/>
                </a:cubicBezTo>
                <a:cubicBezTo>
                  <a:pt x="977" y="38"/>
                  <a:pt x="976" y="39"/>
                  <a:pt x="976" y="40"/>
                </a:cubicBezTo>
                <a:cubicBezTo>
                  <a:pt x="976" y="40"/>
                  <a:pt x="978" y="41"/>
                  <a:pt x="978" y="42"/>
                </a:cubicBezTo>
                <a:cubicBezTo>
                  <a:pt x="978" y="42"/>
                  <a:pt x="977" y="44"/>
                  <a:pt x="977" y="44"/>
                </a:cubicBezTo>
                <a:cubicBezTo>
                  <a:pt x="976" y="44"/>
                  <a:pt x="975" y="46"/>
                  <a:pt x="975" y="46"/>
                </a:cubicBezTo>
                <a:cubicBezTo>
                  <a:pt x="974" y="46"/>
                  <a:pt x="973" y="44"/>
                  <a:pt x="973" y="44"/>
                </a:cubicBezTo>
                <a:cubicBezTo>
                  <a:pt x="972" y="44"/>
                  <a:pt x="971" y="46"/>
                  <a:pt x="971" y="47"/>
                </a:cubicBezTo>
                <a:cubicBezTo>
                  <a:pt x="970" y="47"/>
                  <a:pt x="970" y="48"/>
                  <a:pt x="969" y="49"/>
                </a:cubicBezTo>
                <a:cubicBezTo>
                  <a:pt x="969" y="49"/>
                  <a:pt x="967" y="51"/>
                  <a:pt x="968" y="51"/>
                </a:cubicBezTo>
                <a:cubicBezTo>
                  <a:pt x="968" y="52"/>
                  <a:pt x="970" y="52"/>
                  <a:pt x="970" y="53"/>
                </a:cubicBezTo>
                <a:cubicBezTo>
                  <a:pt x="970" y="52"/>
                  <a:pt x="971" y="51"/>
                  <a:pt x="971" y="51"/>
                </a:cubicBezTo>
                <a:close/>
                <a:moveTo>
                  <a:pt x="951" y="31"/>
                </a:moveTo>
                <a:cubicBezTo>
                  <a:pt x="952" y="32"/>
                  <a:pt x="952" y="32"/>
                  <a:pt x="953" y="33"/>
                </a:cubicBezTo>
                <a:cubicBezTo>
                  <a:pt x="953" y="33"/>
                  <a:pt x="955" y="35"/>
                  <a:pt x="955" y="35"/>
                </a:cubicBezTo>
                <a:cubicBezTo>
                  <a:pt x="956" y="35"/>
                  <a:pt x="957" y="33"/>
                  <a:pt x="957" y="32"/>
                </a:cubicBezTo>
                <a:cubicBezTo>
                  <a:pt x="957" y="32"/>
                  <a:pt x="955" y="31"/>
                  <a:pt x="955" y="31"/>
                </a:cubicBezTo>
                <a:cubicBezTo>
                  <a:pt x="955" y="30"/>
                  <a:pt x="956" y="29"/>
                  <a:pt x="956" y="29"/>
                </a:cubicBezTo>
                <a:cubicBezTo>
                  <a:pt x="957" y="28"/>
                  <a:pt x="958" y="27"/>
                  <a:pt x="958" y="26"/>
                </a:cubicBezTo>
                <a:cubicBezTo>
                  <a:pt x="958" y="26"/>
                  <a:pt x="960" y="24"/>
                  <a:pt x="960" y="24"/>
                </a:cubicBezTo>
                <a:cubicBezTo>
                  <a:pt x="960" y="23"/>
                  <a:pt x="958" y="23"/>
                  <a:pt x="958" y="22"/>
                </a:cubicBezTo>
                <a:cubicBezTo>
                  <a:pt x="957" y="23"/>
                  <a:pt x="957" y="24"/>
                  <a:pt x="956" y="25"/>
                </a:cubicBezTo>
                <a:cubicBezTo>
                  <a:pt x="955" y="25"/>
                  <a:pt x="955" y="26"/>
                  <a:pt x="954" y="27"/>
                </a:cubicBezTo>
                <a:cubicBezTo>
                  <a:pt x="954" y="28"/>
                  <a:pt x="953" y="28"/>
                  <a:pt x="953" y="29"/>
                </a:cubicBezTo>
                <a:cubicBezTo>
                  <a:pt x="952" y="29"/>
                  <a:pt x="951" y="27"/>
                  <a:pt x="950" y="27"/>
                </a:cubicBezTo>
                <a:cubicBezTo>
                  <a:pt x="950" y="27"/>
                  <a:pt x="949" y="29"/>
                  <a:pt x="949" y="30"/>
                </a:cubicBezTo>
                <a:cubicBezTo>
                  <a:pt x="948" y="30"/>
                  <a:pt x="947" y="31"/>
                  <a:pt x="947" y="32"/>
                </a:cubicBezTo>
                <a:cubicBezTo>
                  <a:pt x="947" y="32"/>
                  <a:pt x="949" y="33"/>
                  <a:pt x="949" y="34"/>
                </a:cubicBezTo>
                <a:cubicBezTo>
                  <a:pt x="950" y="33"/>
                  <a:pt x="950" y="32"/>
                  <a:pt x="951" y="31"/>
                </a:cubicBezTo>
                <a:close/>
                <a:moveTo>
                  <a:pt x="994" y="54"/>
                </a:moveTo>
                <a:cubicBezTo>
                  <a:pt x="994" y="54"/>
                  <a:pt x="996" y="55"/>
                  <a:pt x="996" y="55"/>
                </a:cubicBezTo>
                <a:cubicBezTo>
                  <a:pt x="997" y="55"/>
                  <a:pt x="997" y="53"/>
                  <a:pt x="998" y="53"/>
                </a:cubicBezTo>
                <a:cubicBezTo>
                  <a:pt x="998" y="53"/>
                  <a:pt x="999" y="55"/>
                  <a:pt x="1000" y="55"/>
                </a:cubicBezTo>
                <a:cubicBezTo>
                  <a:pt x="1001" y="55"/>
                  <a:pt x="1001" y="53"/>
                  <a:pt x="1002" y="52"/>
                </a:cubicBezTo>
                <a:cubicBezTo>
                  <a:pt x="1002" y="52"/>
                  <a:pt x="1003" y="51"/>
                  <a:pt x="1003" y="50"/>
                </a:cubicBezTo>
                <a:cubicBezTo>
                  <a:pt x="1004" y="50"/>
                  <a:pt x="1005" y="49"/>
                  <a:pt x="1005" y="48"/>
                </a:cubicBezTo>
                <a:cubicBezTo>
                  <a:pt x="1006" y="49"/>
                  <a:pt x="1007" y="49"/>
                  <a:pt x="1007" y="50"/>
                </a:cubicBezTo>
                <a:cubicBezTo>
                  <a:pt x="1007" y="49"/>
                  <a:pt x="1009" y="48"/>
                  <a:pt x="1009" y="48"/>
                </a:cubicBezTo>
                <a:cubicBezTo>
                  <a:pt x="1009" y="47"/>
                  <a:pt x="1007" y="46"/>
                  <a:pt x="1007" y="46"/>
                </a:cubicBezTo>
                <a:cubicBezTo>
                  <a:pt x="1007" y="46"/>
                  <a:pt x="1006" y="48"/>
                  <a:pt x="1005" y="48"/>
                </a:cubicBezTo>
                <a:cubicBezTo>
                  <a:pt x="1005" y="48"/>
                  <a:pt x="1003" y="46"/>
                  <a:pt x="1003" y="46"/>
                </a:cubicBezTo>
                <a:cubicBezTo>
                  <a:pt x="1002" y="46"/>
                  <a:pt x="1002" y="48"/>
                  <a:pt x="1001" y="49"/>
                </a:cubicBezTo>
                <a:cubicBezTo>
                  <a:pt x="1001" y="49"/>
                  <a:pt x="1000" y="51"/>
                  <a:pt x="1000" y="51"/>
                </a:cubicBezTo>
                <a:cubicBezTo>
                  <a:pt x="999" y="51"/>
                  <a:pt x="998" y="49"/>
                  <a:pt x="997" y="49"/>
                </a:cubicBezTo>
                <a:cubicBezTo>
                  <a:pt x="997" y="49"/>
                  <a:pt x="996" y="51"/>
                  <a:pt x="996" y="51"/>
                </a:cubicBezTo>
                <a:cubicBezTo>
                  <a:pt x="996" y="52"/>
                  <a:pt x="994" y="53"/>
                  <a:pt x="994" y="54"/>
                </a:cubicBezTo>
                <a:close/>
                <a:moveTo>
                  <a:pt x="1013" y="43"/>
                </a:moveTo>
                <a:cubicBezTo>
                  <a:pt x="1013" y="43"/>
                  <a:pt x="1014" y="41"/>
                  <a:pt x="1014" y="41"/>
                </a:cubicBezTo>
                <a:cubicBezTo>
                  <a:pt x="1015" y="41"/>
                  <a:pt x="1016" y="43"/>
                  <a:pt x="1016" y="43"/>
                </a:cubicBezTo>
                <a:cubicBezTo>
                  <a:pt x="1017" y="42"/>
                  <a:pt x="1018" y="44"/>
                  <a:pt x="1019" y="44"/>
                </a:cubicBezTo>
                <a:cubicBezTo>
                  <a:pt x="1019" y="44"/>
                  <a:pt x="1020" y="42"/>
                  <a:pt x="1020" y="42"/>
                </a:cubicBezTo>
                <a:cubicBezTo>
                  <a:pt x="1021" y="41"/>
                  <a:pt x="1022" y="40"/>
                  <a:pt x="1022" y="40"/>
                </a:cubicBezTo>
                <a:cubicBezTo>
                  <a:pt x="1021" y="40"/>
                  <a:pt x="1021" y="38"/>
                  <a:pt x="1020" y="38"/>
                </a:cubicBezTo>
                <a:cubicBezTo>
                  <a:pt x="1019" y="38"/>
                  <a:pt x="1019" y="40"/>
                  <a:pt x="1018" y="40"/>
                </a:cubicBezTo>
                <a:cubicBezTo>
                  <a:pt x="1018" y="40"/>
                  <a:pt x="1017" y="38"/>
                  <a:pt x="1016" y="39"/>
                </a:cubicBezTo>
                <a:cubicBezTo>
                  <a:pt x="1015" y="39"/>
                  <a:pt x="1015" y="41"/>
                  <a:pt x="1014" y="41"/>
                </a:cubicBezTo>
                <a:cubicBezTo>
                  <a:pt x="1014" y="41"/>
                  <a:pt x="1013" y="39"/>
                  <a:pt x="1012" y="39"/>
                </a:cubicBezTo>
                <a:cubicBezTo>
                  <a:pt x="1011" y="39"/>
                  <a:pt x="1011" y="41"/>
                  <a:pt x="1010" y="41"/>
                </a:cubicBezTo>
                <a:cubicBezTo>
                  <a:pt x="1011" y="42"/>
                  <a:pt x="1012" y="43"/>
                  <a:pt x="1013" y="4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68580" tIns="34291" rIns="68580" bIns="34291" numCol="1" anchor="t" anchorCtr="0" compatLnSpc="1"/>
          <a:lstStyle/>
          <a:p>
            <a:endParaRPr lang="zh-CN" altLang="en-US" sz="1351" dirty="0">
              <a:ea typeface="汉仪丫丫体简" panose="02010604000101010101" pitchFamily="2" charset="-122"/>
            </a:endParaRPr>
          </a:p>
        </p:txBody>
      </p:sp>
      <p:sp>
        <p:nvSpPr>
          <p:cNvPr id="52" name="TextBox 11"/>
          <p:cNvSpPr txBox="1">
            <a:spLocks noChangeArrowheads="1"/>
          </p:cNvSpPr>
          <p:nvPr/>
        </p:nvSpPr>
        <p:spPr bwMode="auto">
          <a:xfrm flipH="1">
            <a:off x="713962" y="923218"/>
            <a:ext cx="3331311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TW" altLang="en-US" sz="2800" dirty="0">
                <a:latin typeface="+mn-lt"/>
                <a:ea typeface="+mn-ea"/>
              </a:rPr>
              <a:t>生育率與死亡率的降低，世界步入高齡社會</a:t>
            </a:r>
            <a:endParaRPr lang="en-US" altLang="zh-CN" sz="2800" dirty="0">
              <a:latin typeface="+mn-lt"/>
              <a:ea typeface="+mn-ea"/>
            </a:endParaRPr>
          </a:p>
        </p:txBody>
      </p:sp>
      <p:sp>
        <p:nvSpPr>
          <p:cNvPr id="54" name="TextBox 11"/>
          <p:cNvSpPr txBox="1">
            <a:spLocks noChangeArrowheads="1"/>
          </p:cNvSpPr>
          <p:nvPr/>
        </p:nvSpPr>
        <p:spPr bwMode="auto">
          <a:xfrm flipH="1">
            <a:off x="8091297" y="1240108"/>
            <a:ext cx="3083154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TW" altLang="en-US" sz="2800" dirty="0">
                <a:latin typeface="+mn-lt"/>
                <a:ea typeface="+mn-ea"/>
              </a:rPr>
              <a:t>下一代照護開銷與壓力大，無力負擔，長者缺乏照護</a:t>
            </a:r>
            <a:endParaRPr lang="en-US" altLang="zh-CN" sz="2800" dirty="0">
              <a:latin typeface="+mn-lt"/>
              <a:ea typeface="+mn-ea"/>
            </a:endParaRPr>
          </a:p>
        </p:txBody>
      </p:sp>
      <p:sp>
        <p:nvSpPr>
          <p:cNvPr id="56" name="TextBox 11"/>
          <p:cNvSpPr txBox="1">
            <a:spLocks noChangeArrowheads="1"/>
          </p:cNvSpPr>
          <p:nvPr/>
        </p:nvSpPr>
        <p:spPr bwMode="auto">
          <a:xfrm flipH="1">
            <a:off x="8224923" y="3751364"/>
            <a:ext cx="2932455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TW" altLang="en-US" sz="2800" dirty="0">
                <a:latin typeface="+mn-lt"/>
                <a:ea typeface="+mn-ea"/>
              </a:rPr>
              <a:t>使用智慧長者系統，照護長者或其他病患</a:t>
            </a:r>
            <a:endParaRPr lang="en-US" altLang="zh-CN" sz="2800" dirty="0">
              <a:latin typeface="+mn-lt"/>
              <a:ea typeface="+mn-ea"/>
            </a:endParaRPr>
          </a:p>
        </p:txBody>
      </p:sp>
      <p:sp>
        <p:nvSpPr>
          <p:cNvPr id="58" name="TextBox 11"/>
          <p:cNvSpPr txBox="1">
            <a:spLocks noChangeArrowheads="1"/>
          </p:cNvSpPr>
          <p:nvPr/>
        </p:nvSpPr>
        <p:spPr bwMode="auto">
          <a:xfrm flipH="1">
            <a:off x="662625" y="3916930"/>
            <a:ext cx="3036202" cy="142710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zh-TW" altLang="en-US" sz="2800" dirty="0">
                <a:latin typeface="+mn-lt"/>
                <a:ea typeface="+mn-ea"/>
              </a:rPr>
              <a:t>減少照護壓力及開銷創造更美好的家庭生活與社會環境</a:t>
            </a:r>
            <a:endParaRPr lang="en-US" altLang="zh-CN" sz="2800" dirty="0">
              <a:latin typeface="+mn-lt"/>
              <a:ea typeface="+mn-ea"/>
            </a:endParaRPr>
          </a:p>
        </p:txBody>
      </p:sp>
      <p:sp>
        <p:nvSpPr>
          <p:cNvPr id="59" name="Freeform 334"/>
          <p:cNvSpPr>
            <a:spLocks noEditPoints="1"/>
          </p:cNvSpPr>
          <p:nvPr/>
        </p:nvSpPr>
        <p:spPr bwMode="auto">
          <a:xfrm rot="10800000" flipH="1">
            <a:off x="495342" y="5304477"/>
            <a:ext cx="3331311" cy="79124"/>
          </a:xfrm>
          <a:custGeom>
            <a:avLst/>
            <a:gdLst>
              <a:gd name="T0" fmla="*/ 32 w 1069"/>
              <a:gd name="T1" fmla="*/ 50 h 77"/>
              <a:gd name="T2" fmla="*/ 29 w 1069"/>
              <a:gd name="T3" fmla="*/ 17 h 77"/>
              <a:gd name="T4" fmla="*/ 87 w 1069"/>
              <a:gd name="T5" fmla="*/ 15 h 77"/>
              <a:gd name="T6" fmla="*/ 108 w 1069"/>
              <a:gd name="T7" fmla="*/ 20 h 77"/>
              <a:gd name="T8" fmla="*/ 148 w 1069"/>
              <a:gd name="T9" fmla="*/ 19 h 77"/>
              <a:gd name="T10" fmla="*/ 191 w 1069"/>
              <a:gd name="T11" fmla="*/ 13 h 77"/>
              <a:gd name="T12" fmla="*/ 241 w 1069"/>
              <a:gd name="T13" fmla="*/ 12 h 77"/>
              <a:gd name="T14" fmla="*/ 285 w 1069"/>
              <a:gd name="T15" fmla="*/ 10 h 77"/>
              <a:gd name="T16" fmla="*/ 325 w 1069"/>
              <a:gd name="T17" fmla="*/ 23 h 77"/>
              <a:gd name="T18" fmla="*/ 385 w 1069"/>
              <a:gd name="T19" fmla="*/ 9 h 77"/>
              <a:gd name="T20" fmla="*/ 405 w 1069"/>
              <a:gd name="T21" fmla="*/ 24 h 77"/>
              <a:gd name="T22" fmla="*/ 449 w 1069"/>
              <a:gd name="T23" fmla="*/ 12 h 77"/>
              <a:gd name="T24" fmla="*/ 488 w 1069"/>
              <a:gd name="T25" fmla="*/ 17 h 77"/>
              <a:gd name="T26" fmla="*/ 530 w 1069"/>
              <a:gd name="T27" fmla="*/ 14 h 77"/>
              <a:gd name="T28" fmla="*/ 587 w 1069"/>
              <a:gd name="T29" fmla="*/ 8 h 77"/>
              <a:gd name="T30" fmla="*/ 621 w 1069"/>
              <a:gd name="T31" fmla="*/ 19 h 77"/>
              <a:gd name="T32" fmla="*/ 677 w 1069"/>
              <a:gd name="T33" fmla="*/ 20 h 77"/>
              <a:gd name="T34" fmla="*/ 716 w 1069"/>
              <a:gd name="T35" fmla="*/ 15 h 77"/>
              <a:gd name="T36" fmla="*/ 761 w 1069"/>
              <a:gd name="T37" fmla="*/ 17 h 77"/>
              <a:gd name="T38" fmla="*/ 816 w 1069"/>
              <a:gd name="T39" fmla="*/ 9 h 77"/>
              <a:gd name="T40" fmla="*/ 850 w 1069"/>
              <a:gd name="T41" fmla="*/ 15 h 77"/>
              <a:gd name="T42" fmla="*/ 890 w 1069"/>
              <a:gd name="T43" fmla="*/ 9 h 77"/>
              <a:gd name="T44" fmla="*/ 939 w 1069"/>
              <a:gd name="T45" fmla="*/ 15 h 77"/>
              <a:gd name="T46" fmla="*/ 981 w 1069"/>
              <a:gd name="T47" fmla="*/ 29 h 77"/>
              <a:gd name="T48" fmla="*/ 1010 w 1069"/>
              <a:gd name="T49" fmla="*/ 27 h 77"/>
              <a:gd name="T50" fmla="*/ 1044 w 1069"/>
              <a:gd name="T51" fmla="*/ 53 h 77"/>
              <a:gd name="T52" fmla="*/ 1051 w 1069"/>
              <a:gd name="T53" fmla="*/ 58 h 77"/>
              <a:gd name="T54" fmla="*/ 1010 w 1069"/>
              <a:gd name="T55" fmla="*/ 69 h 77"/>
              <a:gd name="T56" fmla="*/ 981 w 1069"/>
              <a:gd name="T57" fmla="*/ 61 h 77"/>
              <a:gd name="T58" fmla="*/ 928 w 1069"/>
              <a:gd name="T59" fmla="*/ 42 h 77"/>
              <a:gd name="T60" fmla="*/ 866 w 1069"/>
              <a:gd name="T61" fmla="*/ 59 h 77"/>
              <a:gd name="T62" fmla="*/ 832 w 1069"/>
              <a:gd name="T63" fmla="*/ 53 h 77"/>
              <a:gd name="T64" fmla="*/ 806 w 1069"/>
              <a:gd name="T65" fmla="*/ 59 h 77"/>
              <a:gd name="T66" fmla="*/ 756 w 1069"/>
              <a:gd name="T67" fmla="*/ 59 h 77"/>
              <a:gd name="T68" fmla="*/ 716 w 1069"/>
              <a:gd name="T69" fmla="*/ 47 h 77"/>
              <a:gd name="T70" fmla="*/ 665 w 1069"/>
              <a:gd name="T71" fmla="*/ 40 h 77"/>
              <a:gd name="T72" fmla="*/ 629 w 1069"/>
              <a:gd name="T73" fmla="*/ 50 h 77"/>
              <a:gd name="T74" fmla="*/ 584 w 1069"/>
              <a:gd name="T75" fmla="*/ 62 h 77"/>
              <a:gd name="T76" fmla="*/ 533 w 1069"/>
              <a:gd name="T77" fmla="*/ 55 h 77"/>
              <a:gd name="T78" fmla="*/ 481 w 1069"/>
              <a:gd name="T79" fmla="*/ 50 h 77"/>
              <a:gd name="T80" fmla="*/ 455 w 1069"/>
              <a:gd name="T81" fmla="*/ 42 h 77"/>
              <a:gd name="T82" fmla="*/ 412 w 1069"/>
              <a:gd name="T83" fmla="*/ 62 h 77"/>
              <a:gd name="T84" fmla="*/ 359 w 1069"/>
              <a:gd name="T85" fmla="*/ 57 h 77"/>
              <a:gd name="T86" fmla="*/ 321 w 1069"/>
              <a:gd name="T87" fmla="*/ 56 h 77"/>
              <a:gd name="T88" fmla="*/ 283 w 1069"/>
              <a:gd name="T89" fmla="*/ 59 h 77"/>
              <a:gd name="T90" fmla="*/ 246 w 1069"/>
              <a:gd name="T91" fmla="*/ 62 h 77"/>
              <a:gd name="T92" fmla="*/ 203 w 1069"/>
              <a:gd name="T93" fmla="*/ 58 h 77"/>
              <a:gd name="T94" fmla="*/ 174 w 1069"/>
              <a:gd name="T95" fmla="*/ 63 h 77"/>
              <a:gd name="T96" fmla="*/ 153 w 1069"/>
              <a:gd name="T97" fmla="*/ 58 h 77"/>
              <a:gd name="T98" fmla="*/ 115 w 1069"/>
              <a:gd name="T99" fmla="*/ 57 h 77"/>
              <a:gd name="T100" fmla="*/ 364 w 1069"/>
              <a:gd name="T101" fmla="*/ 18 h 77"/>
              <a:gd name="T102" fmla="*/ 13 w 1069"/>
              <a:gd name="T103" fmla="*/ 43 h 77"/>
              <a:gd name="T104" fmla="*/ 179 w 1069"/>
              <a:gd name="T105" fmla="*/ 29 h 77"/>
              <a:gd name="T106" fmla="*/ 233 w 1069"/>
              <a:gd name="T107" fmla="*/ 45 h 77"/>
              <a:gd name="T108" fmla="*/ 276 w 1069"/>
              <a:gd name="T109" fmla="*/ 32 h 77"/>
              <a:gd name="T110" fmla="*/ 404 w 1069"/>
              <a:gd name="T111" fmla="*/ 35 h 77"/>
              <a:gd name="T112" fmla="*/ 479 w 1069"/>
              <a:gd name="T113" fmla="*/ 39 h 77"/>
              <a:gd name="T114" fmla="*/ 612 w 1069"/>
              <a:gd name="T115" fmla="*/ 27 h 77"/>
              <a:gd name="T116" fmla="*/ 736 w 1069"/>
              <a:gd name="T117" fmla="*/ 44 h 77"/>
              <a:gd name="T118" fmla="*/ 789 w 1069"/>
              <a:gd name="T119" fmla="*/ 31 h 77"/>
              <a:gd name="T120" fmla="*/ 800 w 1069"/>
              <a:gd name="T121" fmla="*/ 29 h 77"/>
              <a:gd name="T122" fmla="*/ 894 w 1069"/>
              <a:gd name="T123" fmla="*/ 41 h 77"/>
              <a:gd name="T124" fmla="*/ 955 w 1069"/>
              <a:gd name="T125" fmla="*/ 3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69" h="77">
                <a:moveTo>
                  <a:pt x="63" y="56"/>
                </a:moveTo>
                <a:cubicBezTo>
                  <a:pt x="62" y="56"/>
                  <a:pt x="60" y="55"/>
                  <a:pt x="60" y="55"/>
                </a:cubicBezTo>
                <a:cubicBezTo>
                  <a:pt x="60" y="55"/>
                  <a:pt x="62" y="52"/>
                  <a:pt x="62" y="52"/>
                </a:cubicBezTo>
                <a:cubicBezTo>
                  <a:pt x="62" y="52"/>
                  <a:pt x="64" y="54"/>
                  <a:pt x="64" y="54"/>
                </a:cubicBezTo>
                <a:cubicBezTo>
                  <a:pt x="65" y="54"/>
                  <a:pt x="66" y="52"/>
                  <a:pt x="66" y="52"/>
                </a:cubicBezTo>
                <a:cubicBezTo>
                  <a:pt x="66" y="52"/>
                  <a:pt x="67" y="50"/>
                  <a:pt x="68" y="50"/>
                </a:cubicBezTo>
                <a:cubicBezTo>
                  <a:pt x="68" y="50"/>
                  <a:pt x="70" y="51"/>
                  <a:pt x="70" y="51"/>
                </a:cubicBezTo>
                <a:cubicBezTo>
                  <a:pt x="70" y="51"/>
                  <a:pt x="72" y="53"/>
                  <a:pt x="72" y="53"/>
                </a:cubicBezTo>
                <a:cubicBezTo>
                  <a:pt x="72" y="53"/>
                  <a:pt x="74" y="51"/>
                  <a:pt x="74" y="51"/>
                </a:cubicBezTo>
                <a:cubicBezTo>
                  <a:pt x="74" y="50"/>
                  <a:pt x="72" y="50"/>
                  <a:pt x="72" y="49"/>
                </a:cubicBezTo>
                <a:cubicBezTo>
                  <a:pt x="72" y="49"/>
                  <a:pt x="73" y="47"/>
                  <a:pt x="73" y="47"/>
                </a:cubicBezTo>
                <a:cubicBezTo>
                  <a:pt x="73" y="47"/>
                  <a:pt x="71" y="45"/>
                  <a:pt x="71" y="45"/>
                </a:cubicBezTo>
                <a:cubicBezTo>
                  <a:pt x="71" y="46"/>
                  <a:pt x="70" y="47"/>
                  <a:pt x="69" y="47"/>
                </a:cubicBezTo>
                <a:cubicBezTo>
                  <a:pt x="69" y="48"/>
                  <a:pt x="68" y="50"/>
                  <a:pt x="68" y="50"/>
                </a:cubicBezTo>
                <a:cubicBezTo>
                  <a:pt x="67" y="50"/>
                  <a:pt x="66" y="48"/>
                  <a:pt x="66" y="48"/>
                </a:cubicBezTo>
                <a:cubicBezTo>
                  <a:pt x="65" y="48"/>
                  <a:pt x="64" y="50"/>
                  <a:pt x="64" y="50"/>
                </a:cubicBezTo>
                <a:cubicBezTo>
                  <a:pt x="63" y="51"/>
                  <a:pt x="63" y="52"/>
                  <a:pt x="62" y="52"/>
                </a:cubicBezTo>
                <a:cubicBezTo>
                  <a:pt x="62" y="53"/>
                  <a:pt x="60" y="51"/>
                  <a:pt x="60" y="51"/>
                </a:cubicBezTo>
                <a:cubicBezTo>
                  <a:pt x="60" y="51"/>
                  <a:pt x="58" y="53"/>
                  <a:pt x="58" y="53"/>
                </a:cubicBezTo>
                <a:cubicBezTo>
                  <a:pt x="58" y="53"/>
                  <a:pt x="57" y="55"/>
                  <a:pt x="56" y="55"/>
                </a:cubicBezTo>
                <a:cubicBezTo>
                  <a:pt x="56" y="55"/>
                  <a:pt x="55" y="54"/>
                  <a:pt x="54" y="53"/>
                </a:cubicBezTo>
                <a:cubicBezTo>
                  <a:pt x="54" y="53"/>
                  <a:pt x="52" y="52"/>
                  <a:pt x="52" y="52"/>
                </a:cubicBezTo>
                <a:cubicBezTo>
                  <a:pt x="52" y="52"/>
                  <a:pt x="51" y="54"/>
                  <a:pt x="50" y="54"/>
                </a:cubicBezTo>
                <a:cubicBezTo>
                  <a:pt x="50" y="54"/>
                  <a:pt x="49" y="56"/>
                  <a:pt x="49" y="56"/>
                </a:cubicBezTo>
                <a:cubicBezTo>
                  <a:pt x="48" y="56"/>
                  <a:pt x="47" y="54"/>
                  <a:pt x="46" y="55"/>
                </a:cubicBezTo>
                <a:cubicBezTo>
                  <a:pt x="46" y="55"/>
                  <a:pt x="45" y="56"/>
                  <a:pt x="45" y="57"/>
                </a:cubicBezTo>
                <a:cubicBezTo>
                  <a:pt x="44" y="57"/>
                  <a:pt x="43" y="59"/>
                  <a:pt x="43" y="59"/>
                </a:cubicBezTo>
                <a:cubicBezTo>
                  <a:pt x="42" y="59"/>
                  <a:pt x="41" y="57"/>
                  <a:pt x="41" y="57"/>
                </a:cubicBezTo>
                <a:cubicBezTo>
                  <a:pt x="40" y="57"/>
                  <a:pt x="39" y="60"/>
                  <a:pt x="39" y="60"/>
                </a:cubicBezTo>
                <a:cubicBezTo>
                  <a:pt x="38" y="59"/>
                  <a:pt x="37" y="58"/>
                  <a:pt x="37" y="58"/>
                </a:cubicBezTo>
                <a:cubicBezTo>
                  <a:pt x="37" y="58"/>
                  <a:pt x="35" y="56"/>
                  <a:pt x="35" y="56"/>
                </a:cubicBezTo>
                <a:cubicBezTo>
                  <a:pt x="34" y="56"/>
                  <a:pt x="33" y="58"/>
                  <a:pt x="33" y="58"/>
                </a:cubicBezTo>
                <a:cubicBezTo>
                  <a:pt x="32" y="59"/>
                  <a:pt x="32" y="60"/>
                  <a:pt x="31" y="61"/>
                </a:cubicBezTo>
                <a:cubicBezTo>
                  <a:pt x="31" y="61"/>
                  <a:pt x="30" y="63"/>
                  <a:pt x="29" y="63"/>
                </a:cubicBezTo>
                <a:cubicBezTo>
                  <a:pt x="29" y="63"/>
                  <a:pt x="27" y="61"/>
                  <a:pt x="27" y="61"/>
                </a:cubicBezTo>
                <a:cubicBezTo>
                  <a:pt x="27" y="61"/>
                  <a:pt x="25" y="59"/>
                  <a:pt x="25" y="59"/>
                </a:cubicBezTo>
                <a:cubicBezTo>
                  <a:pt x="25" y="59"/>
                  <a:pt x="24" y="61"/>
                  <a:pt x="23" y="62"/>
                </a:cubicBezTo>
                <a:cubicBezTo>
                  <a:pt x="23" y="62"/>
                  <a:pt x="22" y="63"/>
                  <a:pt x="22" y="64"/>
                </a:cubicBezTo>
                <a:cubicBezTo>
                  <a:pt x="20" y="63"/>
                  <a:pt x="19" y="62"/>
                  <a:pt x="17" y="60"/>
                </a:cubicBezTo>
                <a:cubicBezTo>
                  <a:pt x="18" y="60"/>
                  <a:pt x="18" y="58"/>
                  <a:pt x="19" y="58"/>
                </a:cubicBezTo>
                <a:cubicBezTo>
                  <a:pt x="19" y="58"/>
                  <a:pt x="21" y="60"/>
                  <a:pt x="21" y="60"/>
                </a:cubicBezTo>
                <a:cubicBezTo>
                  <a:pt x="22" y="60"/>
                  <a:pt x="22" y="58"/>
                  <a:pt x="23" y="58"/>
                </a:cubicBezTo>
                <a:cubicBezTo>
                  <a:pt x="23" y="57"/>
                  <a:pt x="24" y="56"/>
                  <a:pt x="24" y="55"/>
                </a:cubicBezTo>
                <a:cubicBezTo>
                  <a:pt x="25" y="55"/>
                  <a:pt x="26" y="57"/>
                  <a:pt x="27" y="57"/>
                </a:cubicBezTo>
                <a:cubicBezTo>
                  <a:pt x="27" y="57"/>
                  <a:pt x="28" y="55"/>
                  <a:pt x="28" y="55"/>
                </a:cubicBezTo>
                <a:cubicBezTo>
                  <a:pt x="29" y="54"/>
                  <a:pt x="30" y="53"/>
                  <a:pt x="30" y="53"/>
                </a:cubicBezTo>
                <a:cubicBezTo>
                  <a:pt x="31" y="52"/>
                  <a:pt x="31" y="51"/>
                  <a:pt x="32" y="50"/>
                </a:cubicBezTo>
                <a:cubicBezTo>
                  <a:pt x="31" y="50"/>
                  <a:pt x="30" y="49"/>
                  <a:pt x="30" y="49"/>
                </a:cubicBezTo>
                <a:cubicBezTo>
                  <a:pt x="29" y="49"/>
                  <a:pt x="28" y="51"/>
                  <a:pt x="28" y="51"/>
                </a:cubicBezTo>
                <a:cubicBezTo>
                  <a:pt x="28" y="51"/>
                  <a:pt x="26" y="53"/>
                  <a:pt x="26" y="53"/>
                </a:cubicBezTo>
                <a:cubicBezTo>
                  <a:pt x="26" y="53"/>
                  <a:pt x="24" y="52"/>
                  <a:pt x="24" y="52"/>
                </a:cubicBezTo>
                <a:cubicBezTo>
                  <a:pt x="24" y="51"/>
                  <a:pt x="26" y="50"/>
                  <a:pt x="26" y="49"/>
                </a:cubicBezTo>
                <a:cubicBezTo>
                  <a:pt x="26" y="49"/>
                  <a:pt x="23" y="48"/>
                  <a:pt x="23" y="48"/>
                </a:cubicBezTo>
                <a:cubicBezTo>
                  <a:pt x="23" y="47"/>
                  <a:pt x="25" y="46"/>
                  <a:pt x="25" y="45"/>
                </a:cubicBezTo>
                <a:cubicBezTo>
                  <a:pt x="25" y="45"/>
                  <a:pt x="23" y="44"/>
                  <a:pt x="23" y="44"/>
                </a:cubicBezTo>
                <a:cubicBezTo>
                  <a:pt x="22" y="44"/>
                  <a:pt x="22" y="45"/>
                  <a:pt x="21" y="46"/>
                </a:cubicBezTo>
                <a:cubicBezTo>
                  <a:pt x="21" y="46"/>
                  <a:pt x="20" y="48"/>
                  <a:pt x="19" y="48"/>
                </a:cubicBezTo>
                <a:cubicBezTo>
                  <a:pt x="19" y="48"/>
                  <a:pt x="18" y="46"/>
                  <a:pt x="17" y="46"/>
                </a:cubicBezTo>
                <a:cubicBezTo>
                  <a:pt x="17" y="47"/>
                  <a:pt x="16" y="48"/>
                  <a:pt x="16" y="49"/>
                </a:cubicBezTo>
                <a:cubicBezTo>
                  <a:pt x="15" y="49"/>
                  <a:pt x="14" y="51"/>
                  <a:pt x="14" y="51"/>
                </a:cubicBezTo>
                <a:cubicBezTo>
                  <a:pt x="14" y="51"/>
                  <a:pt x="12" y="49"/>
                  <a:pt x="12" y="49"/>
                </a:cubicBezTo>
                <a:cubicBezTo>
                  <a:pt x="11" y="50"/>
                  <a:pt x="10" y="51"/>
                  <a:pt x="10" y="51"/>
                </a:cubicBezTo>
                <a:cubicBezTo>
                  <a:pt x="9" y="52"/>
                  <a:pt x="9" y="53"/>
                  <a:pt x="8" y="54"/>
                </a:cubicBezTo>
                <a:cubicBezTo>
                  <a:pt x="7" y="55"/>
                  <a:pt x="6" y="57"/>
                  <a:pt x="5" y="58"/>
                </a:cubicBezTo>
                <a:cubicBezTo>
                  <a:pt x="3" y="57"/>
                  <a:pt x="2" y="56"/>
                  <a:pt x="0" y="55"/>
                </a:cubicBezTo>
                <a:cubicBezTo>
                  <a:pt x="0" y="54"/>
                  <a:pt x="2" y="53"/>
                  <a:pt x="2" y="52"/>
                </a:cubicBezTo>
                <a:cubicBezTo>
                  <a:pt x="2" y="52"/>
                  <a:pt x="0" y="51"/>
                  <a:pt x="0" y="51"/>
                </a:cubicBezTo>
                <a:cubicBezTo>
                  <a:pt x="0" y="50"/>
                  <a:pt x="1" y="49"/>
                  <a:pt x="1" y="49"/>
                </a:cubicBezTo>
                <a:cubicBezTo>
                  <a:pt x="2" y="48"/>
                  <a:pt x="3" y="47"/>
                  <a:pt x="3" y="46"/>
                </a:cubicBezTo>
                <a:cubicBezTo>
                  <a:pt x="3" y="46"/>
                  <a:pt x="1" y="45"/>
                  <a:pt x="1" y="45"/>
                </a:cubicBezTo>
                <a:cubicBezTo>
                  <a:pt x="1" y="44"/>
                  <a:pt x="3" y="43"/>
                  <a:pt x="3" y="42"/>
                </a:cubicBezTo>
                <a:cubicBezTo>
                  <a:pt x="3" y="42"/>
                  <a:pt x="4" y="41"/>
                  <a:pt x="4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8"/>
                  <a:pt x="4" y="36"/>
                  <a:pt x="4" y="36"/>
                </a:cubicBezTo>
                <a:cubicBezTo>
                  <a:pt x="4" y="36"/>
                  <a:pt x="6" y="38"/>
                  <a:pt x="6" y="38"/>
                </a:cubicBezTo>
                <a:cubicBezTo>
                  <a:pt x="6" y="38"/>
                  <a:pt x="8" y="40"/>
                  <a:pt x="8" y="40"/>
                </a:cubicBezTo>
                <a:cubicBezTo>
                  <a:pt x="9" y="39"/>
                  <a:pt x="10" y="38"/>
                  <a:pt x="10" y="37"/>
                </a:cubicBezTo>
                <a:cubicBezTo>
                  <a:pt x="10" y="37"/>
                  <a:pt x="8" y="36"/>
                  <a:pt x="8" y="36"/>
                </a:cubicBezTo>
                <a:cubicBezTo>
                  <a:pt x="8" y="35"/>
                  <a:pt x="10" y="34"/>
                  <a:pt x="9" y="33"/>
                </a:cubicBezTo>
                <a:cubicBezTo>
                  <a:pt x="9" y="33"/>
                  <a:pt x="7" y="32"/>
                  <a:pt x="7" y="32"/>
                </a:cubicBezTo>
                <a:cubicBezTo>
                  <a:pt x="7" y="31"/>
                  <a:pt x="9" y="30"/>
                  <a:pt x="9" y="29"/>
                </a:cubicBezTo>
                <a:cubicBezTo>
                  <a:pt x="9" y="29"/>
                  <a:pt x="7" y="28"/>
                  <a:pt x="7" y="28"/>
                </a:cubicBezTo>
                <a:cubicBezTo>
                  <a:pt x="7" y="27"/>
                  <a:pt x="8" y="26"/>
                  <a:pt x="8" y="26"/>
                </a:cubicBezTo>
                <a:cubicBezTo>
                  <a:pt x="9" y="25"/>
                  <a:pt x="9" y="24"/>
                  <a:pt x="10" y="23"/>
                </a:cubicBezTo>
                <a:cubicBezTo>
                  <a:pt x="10" y="23"/>
                  <a:pt x="12" y="25"/>
                  <a:pt x="12" y="25"/>
                </a:cubicBezTo>
                <a:cubicBezTo>
                  <a:pt x="13" y="26"/>
                  <a:pt x="14" y="26"/>
                  <a:pt x="15" y="27"/>
                </a:cubicBezTo>
                <a:cubicBezTo>
                  <a:pt x="15" y="27"/>
                  <a:pt x="16" y="28"/>
                  <a:pt x="17" y="28"/>
                </a:cubicBezTo>
                <a:cubicBezTo>
                  <a:pt x="17" y="28"/>
                  <a:pt x="18" y="26"/>
                  <a:pt x="19" y="26"/>
                </a:cubicBezTo>
                <a:cubicBezTo>
                  <a:pt x="19" y="26"/>
                  <a:pt x="20" y="24"/>
                  <a:pt x="20" y="24"/>
                </a:cubicBezTo>
                <a:cubicBezTo>
                  <a:pt x="21" y="24"/>
                  <a:pt x="21" y="22"/>
                  <a:pt x="22" y="22"/>
                </a:cubicBezTo>
                <a:cubicBezTo>
                  <a:pt x="22" y="22"/>
                  <a:pt x="24" y="24"/>
                  <a:pt x="24" y="23"/>
                </a:cubicBezTo>
                <a:cubicBezTo>
                  <a:pt x="25" y="23"/>
                  <a:pt x="25" y="22"/>
                  <a:pt x="26" y="21"/>
                </a:cubicBezTo>
                <a:cubicBezTo>
                  <a:pt x="26" y="20"/>
                  <a:pt x="27" y="20"/>
                  <a:pt x="28" y="19"/>
                </a:cubicBezTo>
                <a:cubicBezTo>
                  <a:pt x="28" y="18"/>
                  <a:pt x="29" y="17"/>
                  <a:pt x="29" y="17"/>
                </a:cubicBezTo>
                <a:cubicBezTo>
                  <a:pt x="30" y="16"/>
                  <a:pt x="30" y="15"/>
                  <a:pt x="31" y="14"/>
                </a:cubicBezTo>
                <a:cubicBezTo>
                  <a:pt x="32" y="14"/>
                  <a:pt x="32" y="13"/>
                  <a:pt x="33" y="12"/>
                </a:cubicBezTo>
                <a:cubicBezTo>
                  <a:pt x="33" y="12"/>
                  <a:pt x="35" y="14"/>
                  <a:pt x="35" y="14"/>
                </a:cubicBezTo>
                <a:cubicBezTo>
                  <a:pt x="35" y="15"/>
                  <a:pt x="33" y="16"/>
                  <a:pt x="33" y="16"/>
                </a:cubicBezTo>
                <a:cubicBezTo>
                  <a:pt x="34" y="16"/>
                  <a:pt x="35" y="18"/>
                  <a:pt x="35" y="18"/>
                </a:cubicBezTo>
                <a:cubicBezTo>
                  <a:pt x="36" y="18"/>
                  <a:pt x="37" y="16"/>
                  <a:pt x="37" y="16"/>
                </a:cubicBezTo>
                <a:cubicBezTo>
                  <a:pt x="37" y="16"/>
                  <a:pt x="39" y="13"/>
                  <a:pt x="39" y="13"/>
                </a:cubicBezTo>
                <a:cubicBezTo>
                  <a:pt x="39" y="14"/>
                  <a:pt x="41" y="15"/>
                  <a:pt x="41" y="15"/>
                </a:cubicBezTo>
                <a:cubicBezTo>
                  <a:pt x="41" y="16"/>
                  <a:pt x="40" y="17"/>
                  <a:pt x="39" y="17"/>
                </a:cubicBezTo>
                <a:cubicBezTo>
                  <a:pt x="39" y="18"/>
                  <a:pt x="38" y="19"/>
                  <a:pt x="38" y="20"/>
                </a:cubicBezTo>
                <a:cubicBezTo>
                  <a:pt x="38" y="20"/>
                  <a:pt x="40" y="21"/>
                  <a:pt x="40" y="21"/>
                </a:cubicBezTo>
                <a:cubicBezTo>
                  <a:pt x="40" y="22"/>
                  <a:pt x="42" y="23"/>
                  <a:pt x="42" y="23"/>
                </a:cubicBezTo>
                <a:cubicBezTo>
                  <a:pt x="42" y="23"/>
                  <a:pt x="40" y="25"/>
                  <a:pt x="40" y="25"/>
                </a:cubicBezTo>
                <a:cubicBezTo>
                  <a:pt x="41" y="26"/>
                  <a:pt x="42" y="26"/>
                  <a:pt x="43" y="27"/>
                </a:cubicBezTo>
                <a:cubicBezTo>
                  <a:pt x="43" y="26"/>
                  <a:pt x="44" y="25"/>
                  <a:pt x="44" y="25"/>
                </a:cubicBezTo>
                <a:cubicBezTo>
                  <a:pt x="45" y="24"/>
                  <a:pt x="46" y="23"/>
                  <a:pt x="46" y="22"/>
                </a:cubicBezTo>
                <a:cubicBezTo>
                  <a:pt x="46" y="22"/>
                  <a:pt x="48" y="21"/>
                  <a:pt x="48" y="20"/>
                </a:cubicBezTo>
                <a:cubicBezTo>
                  <a:pt x="48" y="20"/>
                  <a:pt x="46" y="19"/>
                  <a:pt x="46" y="19"/>
                </a:cubicBezTo>
                <a:cubicBezTo>
                  <a:pt x="46" y="18"/>
                  <a:pt x="47" y="16"/>
                  <a:pt x="47" y="16"/>
                </a:cubicBezTo>
                <a:cubicBezTo>
                  <a:pt x="48" y="16"/>
                  <a:pt x="49" y="18"/>
                  <a:pt x="49" y="18"/>
                </a:cubicBezTo>
                <a:cubicBezTo>
                  <a:pt x="50" y="18"/>
                  <a:pt x="51" y="20"/>
                  <a:pt x="52" y="20"/>
                </a:cubicBezTo>
                <a:cubicBezTo>
                  <a:pt x="52" y="20"/>
                  <a:pt x="53" y="18"/>
                  <a:pt x="53" y="17"/>
                </a:cubicBezTo>
                <a:cubicBezTo>
                  <a:pt x="54" y="17"/>
                  <a:pt x="55" y="19"/>
                  <a:pt x="56" y="19"/>
                </a:cubicBezTo>
                <a:cubicBezTo>
                  <a:pt x="56" y="19"/>
                  <a:pt x="57" y="17"/>
                  <a:pt x="57" y="17"/>
                </a:cubicBezTo>
                <a:cubicBezTo>
                  <a:pt x="58" y="17"/>
                  <a:pt x="59" y="15"/>
                  <a:pt x="59" y="15"/>
                </a:cubicBezTo>
                <a:cubicBezTo>
                  <a:pt x="60" y="15"/>
                  <a:pt x="61" y="16"/>
                  <a:pt x="61" y="16"/>
                </a:cubicBezTo>
                <a:cubicBezTo>
                  <a:pt x="62" y="17"/>
                  <a:pt x="63" y="18"/>
                  <a:pt x="64" y="18"/>
                </a:cubicBezTo>
                <a:cubicBezTo>
                  <a:pt x="64" y="19"/>
                  <a:pt x="65" y="19"/>
                  <a:pt x="66" y="20"/>
                </a:cubicBezTo>
                <a:cubicBezTo>
                  <a:pt x="66" y="20"/>
                  <a:pt x="64" y="22"/>
                  <a:pt x="64" y="22"/>
                </a:cubicBezTo>
                <a:cubicBezTo>
                  <a:pt x="64" y="23"/>
                  <a:pt x="66" y="23"/>
                  <a:pt x="66" y="24"/>
                </a:cubicBezTo>
                <a:cubicBezTo>
                  <a:pt x="66" y="23"/>
                  <a:pt x="68" y="22"/>
                  <a:pt x="68" y="22"/>
                </a:cubicBezTo>
                <a:cubicBezTo>
                  <a:pt x="68" y="21"/>
                  <a:pt x="66" y="21"/>
                  <a:pt x="66" y="20"/>
                </a:cubicBezTo>
                <a:cubicBezTo>
                  <a:pt x="66" y="19"/>
                  <a:pt x="68" y="18"/>
                  <a:pt x="67" y="18"/>
                </a:cubicBezTo>
                <a:cubicBezTo>
                  <a:pt x="67" y="17"/>
                  <a:pt x="65" y="16"/>
                  <a:pt x="65" y="16"/>
                </a:cubicBezTo>
                <a:cubicBezTo>
                  <a:pt x="65" y="16"/>
                  <a:pt x="67" y="14"/>
                  <a:pt x="67" y="14"/>
                </a:cubicBezTo>
                <a:cubicBezTo>
                  <a:pt x="67" y="14"/>
                  <a:pt x="69" y="15"/>
                  <a:pt x="69" y="15"/>
                </a:cubicBezTo>
                <a:cubicBezTo>
                  <a:pt x="70" y="16"/>
                  <a:pt x="71" y="17"/>
                  <a:pt x="71" y="17"/>
                </a:cubicBezTo>
                <a:cubicBezTo>
                  <a:pt x="72" y="17"/>
                  <a:pt x="73" y="19"/>
                  <a:pt x="74" y="19"/>
                </a:cubicBezTo>
                <a:cubicBezTo>
                  <a:pt x="74" y="19"/>
                  <a:pt x="75" y="17"/>
                  <a:pt x="75" y="17"/>
                </a:cubicBezTo>
                <a:cubicBezTo>
                  <a:pt x="75" y="16"/>
                  <a:pt x="73" y="15"/>
                  <a:pt x="73" y="15"/>
                </a:cubicBezTo>
                <a:cubicBezTo>
                  <a:pt x="73" y="15"/>
                  <a:pt x="74" y="13"/>
                  <a:pt x="75" y="13"/>
                </a:cubicBezTo>
                <a:cubicBezTo>
                  <a:pt x="75" y="13"/>
                  <a:pt x="77" y="15"/>
                  <a:pt x="77" y="14"/>
                </a:cubicBezTo>
                <a:cubicBezTo>
                  <a:pt x="78" y="14"/>
                  <a:pt x="78" y="12"/>
                  <a:pt x="79" y="12"/>
                </a:cubicBezTo>
                <a:cubicBezTo>
                  <a:pt x="79" y="12"/>
                  <a:pt x="80" y="14"/>
                  <a:pt x="81" y="14"/>
                </a:cubicBezTo>
                <a:cubicBezTo>
                  <a:pt x="82" y="14"/>
                  <a:pt x="82" y="12"/>
                  <a:pt x="83" y="12"/>
                </a:cubicBezTo>
                <a:cubicBezTo>
                  <a:pt x="83" y="12"/>
                  <a:pt x="84" y="13"/>
                  <a:pt x="85" y="13"/>
                </a:cubicBezTo>
                <a:cubicBezTo>
                  <a:pt x="85" y="13"/>
                  <a:pt x="87" y="15"/>
                  <a:pt x="87" y="15"/>
                </a:cubicBezTo>
                <a:cubicBezTo>
                  <a:pt x="87" y="15"/>
                  <a:pt x="86" y="17"/>
                  <a:pt x="85" y="17"/>
                </a:cubicBezTo>
                <a:cubicBezTo>
                  <a:pt x="85" y="17"/>
                  <a:pt x="84" y="16"/>
                  <a:pt x="83" y="16"/>
                </a:cubicBezTo>
                <a:cubicBezTo>
                  <a:pt x="83" y="16"/>
                  <a:pt x="81" y="14"/>
                  <a:pt x="81" y="14"/>
                </a:cubicBezTo>
                <a:cubicBezTo>
                  <a:pt x="80" y="14"/>
                  <a:pt x="80" y="16"/>
                  <a:pt x="79" y="16"/>
                </a:cubicBezTo>
                <a:cubicBezTo>
                  <a:pt x="79" y="17"/>
                  <a:pt x="78" y="18"/>
                  <a:pt x="78" y="18"/>
                </a:cubicBezTo>
                <a:cubicBezTo>
                  <a:pt x="77" y="19"/>
                  <a:pt x="80" y="20"/>
                  <a:pt x="80" y="20"/>
                </a:cubicBezTo>
                <a:cubicBezTo>
                  <a:pt x="80" y="21"/>
                  <a:pt x="78" y="22"/>
                  <a:pt x="78" y="22"/>
                </a:cubicBezTo>
                <a:cubicBezTo>
                  <a:pt x="78" y="23"/>
                  <a:pt x="80" y="23"/>
                  <a:pt x="80" y="24"/>
                </a:cubicBezTo>
                <a:cubicBezTo>
                  <a:pt x="81" y="24"/>
                  <a:pt x="82" y="26"/>
                  <a:pt x="83" y="26"/>
                </a:cubicBezTo>
                <a:cubicBezTo>
                  <a:pt x="83" y="26"/>
                  <a:pt x="84" y="24"/>
                  <a:pt x="84" y="23"/>
                </a:cubicBezTo>
                <a:cubicBezTo>
                  <a:pt x="85" y="23"/>
                  <a:pt x="85" y="22"/>
                  <a:pt x="86" y="21"/>
                </a:cubicBezTo>
                <a:cubicBezTo>
                  <a:pt x="86" y="21"/>
                  <a:pt x="87" y="19"/>
                  <a:pt x="88" y="19"/>
                </a:cubicBezTo>
                <a:cubicBezTo>
                  <a:pt x="88" y="19"/>
                  <a:pt x="89" y="21"/>
                  <a:pt x="90" y="21"/>
                </a:cubicBezTo>
                <a:cubicBezTo>
                  <a:pt x="91" y="20"/>
                  <a:pt x="91" y="19"/>
                  <a:pt x="92" y="18"/>
                </a:cubicBezTo>
                <a:cubicBezTo>
                  <a:pt x="92" y="18"/>
                  <a:pt x="93" y="17"/>
                  <a:pt x="93" y="16"/>
                </a:cubicBezTo>
                <a:cubicBezTo>
                  <a:pt x="94" y="16"/>
                  <a:pt x="95" y="14"/>
                  <a:pt x="95" y="14"/>
                </a:cubicBezTo>
                <a:cubicBezTo>
                  <a:pt x="96" y="14"/>
                  <a:pt x="97" y="16"/>
                  <a:pt x="97" y="16"/>
                </a:cubicBezTo>
                <a:cubicBezTo>
                  <a:pt x="98" y="16"/>
                  <a:pt x="98" y="13"/>
                  <a:pt x="99" y="13"/>
                </a:cubicBezTo>
                <a:cubicBezTo>
                  <a:pt x="99" y="13"/>
                  <a:pt x="101" y="15"/>
                  <a:pt x="101" y="15"/>
                </a:cubicBezTo>
                <a:cubicBezTo>
                  <a:pt x="102" y="16"/>
                  <a:pt x="103" y="16"/>
                  <a:pt x="103" y="17"/>
                </a:cubicBezTo>
                <a:cubicBezTo>
                  <a:pt x="102" y="18"/>
                  <a:pt x="101" y="20"/>
                  <a:pt x="100" y="21"/>
                </a:cubicBezTo>
                <a:cubicBezTo>
                  <a:pt x="100" y="22"/>
                  <a:pt x="98" y="23"/>
                  <a:pt x="98" y="23"/>
                </a:cubicBezTo>
                <a:cubicBezTo>
                  <a:pt x="98" y="24"/>
                  <a:pt x="101" y="25"/>
                  <a:pt x="101" y="25"/>
                </a:cubicBezTo>
                <a:cubicBezTo>
                  <a:pt x="100" y="25"/>
                  <a:pt x="99" y="27"/>
                  <a:pt x="99" y="27"/>
                </a:cubicBezTo>
                <a:cubicBezTo>
                  <a:pt x="98" y="27"/>
                  <a:pt x="97" y="26"/>
                  <a:pt x="97" y="26"/>
                </a:cubicBezTo>
                <a:cubicBezTo>
                  <a:pt x="96" y="26"/>
                  <a:pt x="94" y="24"/>
                  <a:pt x="94" y="24"/>
                </a:cubicBezTo>
                <a:cubicBezTo>
                  <a:pt x="94" y="24"/>
                  <a:pt x="93" y="26"/>
                  <a:pt x="93" y="26"/>
                </a:cubicBezTo>
                <a:cubicBezTo>
                  <a:pt x="93" y="27"/>
                  <a:pt x="95" y="27"/>
                  <a:pt x="95" y="28"/>
                </a:cubicBezTo>
                <a:cubicBezTo>
                  <a:pt x="95" y="29"/>
                  <a:pt x="93" y="30"/>
                  <a:pt x="93" y="30"/>
                </a:cubicBezTo>
                <a:cubicBezTo>
                  <a:pt x="93" y="31"/>
                  <a:pt x="96" y="32"/>
                  <a:pt x="95" y="32"/>
                </a:cubicBezTo>
                <a:cubicBezTo>
                  <a:pt x="95" y="33"/>
                  <a:pt x="94" y="34"/>
                  <a:pt x="94" y="34"/>
                </a:cubicBezTo>
                <a:cubicBezTo>
                  <a:pt x="93" y="35"/>
                  <a:pt x="93" y="36"/>
                  <a:pt x="92" y="36"/>
                </a:cubicBezTo>
                <a:cubicBezTo>
                  <a:pt x="91" y="37"/>
                  <a:pt x="91" y="38"/>
                  <a:pt x="90" y="39"/>
                </a:cubicBezTo>
                <a:cubicBezTo>
                  <a:pt x="91" y="39"/>
                  <a:pt x="92" y="40"/>
                  <a:pt x="93" y="40"/>
                </a:cubicBezTo>
                <a:cubicBezTo>
                  <a:pt x="93" y="40"/>
                  <a:pt x="94" y="38"/>
                  <a:pt x="94" y="38"/>
                </a:cubicBezTo>
                <a:cubicBezTo>
                  <a:pt x="95" y="38"/>
                  <a:pt x="95" y="36"/>
                  <a:pt x="96" y="36"/>
                </a:cubicBezTo>
                <a:cubicBezTo>
                  <a:pt x="96" y="35"/>
                  <a:pt x="97" y="34"/>
                  <a:pt x="98" y="34"/>
                </a:cubicBezTo>
                <a:cubicBezTo>
                  <a:pt x="98" y="33"/>
                  <a:pt x="99" y="32"/>
                  <a:pt x="99" y="31"/>
                </a:cubicBezTo>
                <a:cubicBezTo>
                  <a:pt x="100" y="31"/>
                  <a:pt x="101" y="29"/>
                  <a:pt x="101" y="29"/>
                </a:cubicBezTo>
                <a:cubicBezTo>
                  <a:pt x="101" y="29"/>
                  <a:pt x="103" y="31"/>
                  <a:pt x="103" y="31"/>
                </a:cubicBezTo>
                <a:cubicBezTo>
                  <a:pt x="103" y="30"/>
                  <a:pt x="105" y="29"/>
                  <a:pt x="105" y="29"/>
                </a:cubicBezTo>
                <a:cubicBezTo>
                  <a:pt x="105" y="28"/>
                  <a:pt x="103" y="27"/>
                  <a:pt x="103" y="27"/>
                </a:cubicBezTo>
                <a:cubicBezTo>
                  <a:pt x="103" y="27"/>
                  <a:pt x="101" y="25"/>
                  <a:pt x="101" y="25"/>
                </a:cubicBezTo>
                <a:cubicBezTo>
                  <a:pt x="101" y="24"/>
                  <a:pt x="102" y="24"/>
                  <a:pt x="102" y="23"/>
                </a:cubicBezTo>
                <a:cubicBezTo>
                  <a:pt x="103" y="22"/>
                  <a:pt x="103" y="21"/>
                  <a:pt x="104" y="21"/>
                </a:cubicBezTo>
                <a:cubicBezTo>
                  <a:pt x="104" y="20"/>
                  <a:pt x="105" y="19"/>
                  <a:pt x="106" y="19"/>
                </a:cubicBezTo>
                <a:cubicBezTo>
                  <a:pt x="106" y="18"/>
                  <a:pt x="107" y="20"/>
                  <a:pt x="108" y="20"/>
                </a:cubicBezTo>
                <a:cubicBezTo>
                  <a:pt x="108" y="20"/>
                  <a:pt x="110" y="18"/>
                  <a:pt x="110" y="18"/>
                </a:cubicBezTo>
                <a:cubicBezTo>
                  <a:pt x="110" y="17"/>
                  <a:pt x="111" y="16"/>
                  <a:pt x="111" y="16"/>
                </a:cubicBezTo>
                <a:cubicBezTo>
                  <a:pt x="111" y="16"/>
                  <a:pt x="109" y="14"/>
                  <a:pt x="109" y="14"/>
                </a:cubicBezTo>
                <a:cubicBezTo>
                  <a:pt x="109" y="14"/>
                  <a:pt x="107" y="16"/>
                  <a:pt x="107" y="16"/>
                </a:cubicBezTo>
                <a:cubicBezTo>
                  <a:pt x="107" y="16"/>
                  <a:pt x="105" y="15"/>
                  <a:pt x="105" y="15"/>
                </a:cubicBezTo>
                <a:cubicBezTo>
                  <a:pt x="105" y="14"/>
                  <a:pt x="107" y="13"/>
                  <a:pt x="107" y="12"/>
                </a:cubicBezTo>
                <a:cubicBezTo>
                  <a:pt x="107" y="12"/>
                  <a:pt x="108" y="11"/>
                  <a:pt x="109" y="10"/>
                </a:cubicBezTo>
                <a:cubicBezTo>
                  <a:pt x="109" y="10"/>
                  <a:pt x="106" y="9"/>
                  <a:pt x="106" y="8"/>
                </a:cubicBezTo>
                <a:cubicBezTo>
                  <a:pt x="106" y="8"/>
                  <a:pt x="108" y="7"/>
                  <a:pt x="108" y="6"/>
                </a:cubicBezTo>
                <a:cubicBezTo>
                  <a:pt x="108" y="5"/>
                  <a:pt x="109" y="5"/>
                  <a:pt x="110" y="4"/>
                </a:cubicBezTo>
                <a:cubicBezTo>
                  <a:pt x="110" y="4"/>
                  <a:pt x="107" y="2"/>
                  <a:pt x="107" y="2"/>
                </a:cubicBezTo>
                <a:cubicBezTo>
                  <a:pt x="108" y="2"/>
                  <a:pt x="109" y="0"/>
                  <a:pt x="109" y="0"/>
                </a:cubicBezTo>
                <a:cubicBezTo>
                  <a:pt x="109" y="0"/>
                  <a:pt x="111" y="2"/>
                  <a:pt x="111" y="2"/>
                </a:cubicBezTo>
                <a:cubicBezTo>
                  <a:pt x="111" y="2"/>
                  <a:pt x="110" y="4"/>
                  <a:pt x="110" y="4"/>
                </a:cubicBezTo>
                <a:cubicBezTo>
                  <a:pt x="110" y="5"/>
                  <a:pt x="111" y="5"/>
                  <a:pt x="112" y="6"/>
                </a:cubicBezTo>
                <a:cubicBezTo>
                  <a:pt x="112" y="6"/>
                  <a:pt x="114" y="7"/>
                  <a:pt x="114" y="7"/>
                </a:cubicBezTo>
                <a:cubicBezTo>
                  <a:pt x="114" y="8"/>
                  <a:pt x="113" y="9"/>
                  <a:pt x="112" y="10"/>
                </a:cubicBezTo>
                <a:cubicBezTo>
                  <a:pt x="113" y="10"/>
                  <a:pt x="114" y="11"/>
                  <a:pt x="115" y="11"/>
                </a:cubicBezTo>
                <a:cubicBezTo>
                  <a:pt x="115" y="11"/>
                  <a:pt x="116" y="9"/>
                  <a:pt x="116" y="9"/>
                </a:cubicBezTo>
                <a:cubicBezTo>
                  <a:pt x="116" y="9"/>
                  <a:pt x="114" y="8"/>
                  <a:pt x="114" y="7"/>
                </a:cubicBezTo>
                <a:cubicBezTo>
                  <a:pt x="114" y="7"/>
                  <a:pt x="115" y="6"/>
                  <a:pt x="116" y="5"/>
                </a:cubicBezTo>
                <a:cubicBezTo>
                  <a:pt x="116" y="5"/>
                  <a:pt x="117" y="3"/>
                  <a:pt x="118" y="3"/>
                </a:cubicBezTo>
                <a:cubicBezTo>
                  <a:pt x="118" y="3"/>
                  <a:pt x="120" y="4"/>
                  <a:pt x="120" y="5"/>
                </a:cubicBezTo>
                <a:cubicBezTo>
                  <a:pt x="120" y="5"/>
                  <a:pt x="118" y="6"/>
                  <a:pt x="118" y="7"/>
                </a:cubicBezTo>
                <a:cubicBezTo>
                  <a:pt x="118" y="8"/>
                  <a:pt x="120" y="8"/>
                  <a:pt x="120" y="9"/>
                </a:cubicBezTo>
                <a:cubicBezTo>
                  <a:pt x="119" y="10"/>
                  <a:pt x="118" y="11"/>
                  <a:pt x="117" y="13"/>
                </a:cubicBezTo>
                <a:cubicBezTo>
                  <a:pt x="116" y="14"/>
                  <a:pt x="115" y="16"/>
                  <a:pt x="114" y="17"/>
                </a:cubicBezTo>
                <a:cubicBezTo>
                  <a:pt x="115" y="19"/>
                  <a:pt x="116" y="20"/>
                  <a:pt x="118" y="21"/>
                </a:cubicBezTo>
                <a:cubicBezTo>
                  <a:pt x="119" y="21"/>
                  <a:pt x="119" y="22"/>
                  <a:pt x="120" y="23"/>
                </a:cubicBezTo>
                <a:cubicBezTo>
                  <a:pt x="121" y="22"/>
                  <a:pt x="121" y="20"/>
                  <a:pt x="122" y="20"/>
                </a:cubicBezTo>
                <a:cubicBezTo>
                  <a:pt x="122" y="20"/>
                  <a:pt x="124" y="22"/>
                  <a:pt x="124" y="22"/>
                </a:cubicBezTo>
                <a:cubicBezTo>
                  <a:pt x="124" y="22"/>
                  <a:pt x="126" y="24"/>
                  <a:pt x="126" y="24"/>
                </a:cubicBezTo>
                <a:cubicBezTo>
                  <a:pt x="127" y="24"/>
                  <a:pt x="128" y="22"/>
                  <a:pt x="128" y="22"/>
                </a:cubicBezTo>
                <a:cubicBezTo>
                  <a:pt x="129" y="21"/>
                  <a:pt x="130" y="20"/>
                  <a:pt x="130" y="19"/>
                </a:cubicBezTo>
                <a:cubicBezTo>
                  <a:pt x="130" y="19"/>
                  <a:pt x="128" y="18"/>
                  <a:pt x="128" y="18"/>
                </a:cubicBezTo>
                <a:cubicBezTo>
                  <a:pt x="128" y="17"/>
                  <a:pt x="129" y="16"/>
                  <a:pt x="129" y="15"/>
                </a:cubicBezTo>
                <a:cubicBezTo>
                  <a:pt x="129" y="15"/>
                  <a:pt x="131" y="17"/>
                  <a:pt x="131" y="17"/>
                </a:cubicBezTo>
                <a:cubicBezTo>
                  <a:pt x="132" y="17"/>
                  <a:pt x="133" y="15"/>
                  <a:pt x="133" y="15"/>
                </a:cubicBezTo>
                <a:cubicBezTo>
                  <a:pt x="134" y="14"/>
                  <a:pt x="134" y="13"/>
                  <a:pt x="135" y="13"/>
                </a:cubicBezTo>
                <a:cubicBezTo>
                  <a:pt x="135" y="13"/>
                  <a:pt x="137" y="14"/>
                  <a:pt x="137" y="14"/>
                </a:cubicBezTo>
                <a:cubicBezTo>
                  <a:pt x="137" y="15"/>
                  <a:pt x="135" y="16"/>
                  <a:pt x="135" y="17"/>
                </a:cubicBezTo>
                <a:cubicBezTo>
                  <a:pt x="136" y="17"/>
                  <a:pt x="137" y="18"/>
                  <a:pt x="138" y="18"/>
                </a:cubicBezTo>
                <a:cubicBezTo>
                  <a:pt x="138" y="19"/>
                  <a:pt x="139" y="20"/>
                  <a:pt x="140" y="20"/>
                </a:cubicBezTo>
                <a:cubicBezTo>
                  <a:pt x="140" y="20"/>
                  <a:pt x="142" y="22"/>
                  <a:pt x="142" y="22"/>
                </a:cubicBezTo>
                <a:cubicBezTo>
                  <a:pt x="142" y="22"/>
                  <a:pt x="144" y="20"/>
                  <a:pt x="144" y="19"/>
                </a:cubicBezTo>
                <a:cubicBezTo>
                  <a:pt x="144" y="19"/>
                  <a:pt x="146" y="17"/>
                  <a:pt x="146" y="17"/>
                </a:cubicBezTo>
                <a:cubicBezTo>
                  <a:pt x="146" y="17"/>
                  <a:pt x="148" y="18"/>
                  <a:pt x="148" y="19"/>
                </a:cubicBezTo>
                <a:cubicBezTo>
                  <a:pt x="148" y="19"/>
                  <a:pt x="146" y="21"/>
                  <a:pt x="146" y="21"/>
                </a:cubicBezTo>
                <a:cubicBezTo>
                  <a:pt x="146" y="22"/>
                  <a:pt x="145" y="23"/>
                  <a:pt x="144" y="23"/>
                </a:cubicBezTo>
                <a:cubicBezTo>
                  <a:pt x="144" y="24"/>
                  <a:pt x="143" y="25"/>
                  <a:pt x="143" y="26"/>
                </a:cubicBezTo>
                <a:cubicBezTo>
                  <a:pt x="143" y="26"/>
                  <a:pt x="145" y="27"/>
                  <a:pt x="145" y="27"/>
                </a:cubicBezTo>
                <a:cubicBezTo>
                  <a:pt x="145" y="28"/>
                  <a:pt x="143" y="29"/>
                  <a:pt x="143" y="29"/>
                </a:cubicBezTo>
                <a:cubicBezTo>
                  <a:pt x="143" y="30"/>
                  <a:pt x="145" y="31"/>
                  <a:pt x="145" y="31"/>
                </a:cubicBezTo>
                <a:cubicBezTo>
                  <a:pt x="146" y="31"/>
                  <a:pt x="147" y="29"/>
                  <a:pt x="147" y="29"/>
                </a:cubicBezTo>
                <a:cubicBezTo>
                  <a:pt x="148" y="29"/>
                  <a:pt x="149" y="31"/>
                  <a:pt x="149" y="31"/>
                </a:cubicBezTo>
                <a:cubicBezTo>
                  <a:pt x="150" y="30"/>
                  <a:pt x="150" y="29"/>
                  <a:pt x="151" y="28"/>
                </a:cubicBezTo>
                <a:cubicBezTo>
                  <a:pt x="151" y="28"/>
                  <a:pt x="153" y="27"/>
                  <a:pt x="153" y="26"/>
                </a:cubicBezTo>
                <a:cubicBezTo>
                  <a:pt x="153" y="26"/>
                  <a:pt x="151" y="25"/>
                  <a:pt x="151" y="24"/>
                </a:cubicBezTo>
                <a:cubicBezTo>
                  <a:pt x="150" y="24"/>
                  <a:pt x="152" y="23"/>
                  <a:pt x="152" y="22"/>
                </a:cubicBezTo>
                <a:cubicBezTo>
                  <a:pt x="152" y="22"/>
                  <a:pt x="153" y="21"/>
                  <a:pt x="154" y="20"/>
                </a:cubicBezTo>
                <a:cubicBezTo>
                  <a:pt x="154" y="20"/>
                  <a:pt x="156" y="18"/>
                  <a:pt x="156" y="18"/>
                </a:cubicBezTo>
                <a:cubicBezTo>
                  <a:pt x="156" y="18"/>
                  <a:pt x="153" y="16"/>
                  <a:pt x="153" y="16"/>
                </a:cubicBezTo>
                <a:cubicBezTo>
                  <a:pt x="154" y="15"/>
                  <a:pt x="155" y="15"/>
                  <a:pt x="155" y="14"/>
                </a:cubicBezTo>
                <a:cubicBezTo>
                  <a:pt x="156" y="13"/>
                  <a:pt x="156" y="12"/>
                  <a:pt x="157" y="12"/>
                </a:cubicBezTo>
                <a:cubicBezTo>
                  <a:pt x="157" y="11"/>
                  <a:pt x="159" y="13"/>
                  <a:pt x="159" y="13"/>
                </a:cubicBezTo>
                <a:cubicBezTo>
                  <a:pt x="160" y="13"/>
                  <a:pt x="160" y="11"/>
                  <a:pt x="161" y="11"/>
                </a:cubicBezTo>
                <a:cubicBezTo>
                  <a:pt x="161" y="11"/>
                  <a:pt x="162" y="13"/>
                  <a:pt x="163" y="13"/>
                </a:cubicBezTo>
                <a:cubicBezTo>
                  <a:pt x="164" y="13"/>
                  <a:pt x="164" y="11"/>
                  <a:pt x="165" y="11"/>
                </a:cubicBezTo>
                <a:cubicBezTo>
                  <a:pt x="165" y="11"/>
                  <a:pt x="166" y="12"/>
                  <a:pt x="167" y="12"/>
                </a:cubicBezTo>
                <a:cubicBezTo>
                  <a:pt x="168" y="11"/>
                  <a:pt x="169" y="9"/>
                  <a:pt x="170" y="8"/>
                </a:cubicBezTo>
                <a:cubicBezTo>
                  <a:pt x="171" y="8"/>
                  <a:pt x="172" y="9"/>
                  <a:pt x="173" y="10"/>
                </a:cubicBezTo>
                <a:cubicBezTo>
                  <a:pt x="173" y="10"/>
                  <a:pt x="171" y="11"/>
                  <a:pt x="171" y="12"/>
                </a:cubicBezTo>
                <a:cubicBezTo>
                  <a:pt x="170" y="12"/>
                  <a:pt x="169" y="13"/>
                  <a:pt x="169" y="14"/>
                </a:cubicBezTo>
                <a:cubicBezTo>
                  <a:pt x="169" y="15"/>
                  <a:pt x="167" y="16"/>
                  <a:pt x="167" y="16"/>
                </a:cubicBezTo>
                <a:cubicBezTo>
                  <a:pt x="168" y="17"/>
                  <a:pt x="170" y="17"/>
                  <a:pt x="170" y="18"/>
                </a:cubicBezTo>
                <a:cubicBezTo>
                  <a:pt x="170" y="18"/>
                  <a:pt x="168" y="20"/>
                  <a:pt x="168" y="20"/>
                </a:cubicBezTo>
                <a:cubicBezTo>
                  <a:pt x="168" y="20"/>
                  <a:pt x="170" y="22"/>
                  <a:pt x="170" y="22"/>
                </a:cubicBezTo>
                <a:cubicBezTo>
                  <a:pt x="171" y="22"/>
                  <a:pt x="171" y="20"/>
                  <a:pt x="172" y="20"/>
                </a:cubicBezTo>
                <a:cubicBezTo>
                  <a:pt x="173" y="20"/>
                  <a:pt x="173" y="21"/>
                  <a:pt x="174" y="21"/>
                </a:cubicBezTo>
                <a:cubicBezTo>
                  <a:pt x="174" y="21"/>
                  <a:pt x="176" y="20"/>
                  <a:pt x="176" y="19"/>
                </a:cubicBezTo>
                <a:cubicBezTo>
                  <a:pt x="176" y="19"/>
                  <a:pt x="174" y="18"/>
                  <a:pt x="174" y="17"/>
                </a:cubicBezTo>
                <a:cubicBezTo>
                  <a:pt x="174" y="17"/>
                  <a:pt x="175" y="16"/>
                  <a:pt x="175" y="15"/>
                </a:cubicBezTo>
                <a:cubicBezTo>
                  <a:pt x="176" y="14"/>
                  <a:pt x="176" y="14"/>
                  <a:pt x="177" y="13"/>
                </a:cubicBezTo>
                <a:cubicBezTo>
                  <a:pt x="178" y="12"/>
                  <a:pt x="178" y="11"/>
                  <a:pt x="179" y="11"/>
                </a:cubicBezTo>
                <a:cubicBezTo>
                  <a:pt x="179" y="10"/>
                  <a:pt x="180" y="9"/>
                  <a:pt x="180" y="8"/>
                </a:cubicBezTo>
                <a:cubicBezTo>
                  <a:pt x="181" y="8"/>
                  <a:pt x="182" y="6"/>
                  <a:pt x="182" y="6"/>
                </a:cubicBezTo>
                <a:cubicBezTo>
                  <a:pt x="182" y="6"/>
                  <a:pt x="184" y="8"/>
                  <a:pt x="184" y="8"/>
                </a:cubicBezTo>
                <a:cubicBezTo>
                  <a:pt x="184" y="8"/>
                  <a:pt x="183" y="10"/>
                  <a:pt x="183" y="10"/>
                </a:cubicBezTo>
                <a:cubicBezTo>
                  <a:pt x="183" y="10"/>
                  <a:pt x="181" y="12"/>
                  <a:pt x="181" y="12"/>
                </a:cubicBezTo>
                <a:cubicBezTo>
                  <a:pt x="182" y="13"/>
                  <a:pt x="183" y="14"/>
                  <a:pt x="183" y="14"/>
                </a:cubicBezTo>
                <a:cubicBezTo>
                  <a:pt x="184" y="14"/>
                  <a:pt x="185" y="12"/>
                  <a:pt x="185" y="12"/>
                </a:cubicBezTo>
                <a:cubicBezTo>
                  <a:pt x="186" y="12"/>
                  <a:pt x="187" y="13"/>
                  <a:pt x="187" y="14"/>
                </a:cubicBezTo>
                <a:cubicBezTo>
                  <a:pt x="188" y="14"/>
                  <a:pt x="189" y="15"/>
                  <a:pt x="189" y="15"/>
                </a:cubicBezTo>
                <a:cubicBezTo>
                  <a:pt x="190" y="15"/>
                  <a:pt x="190" y="13"/>
                  <a:pt x="191" y="13"/>
                </a:cubicBezTo>
                <a:cubicBezTo>
                  <a:pt x="192" y="13"/>
                  <a:pt x="193" y="15"/>
                  <a:pt x="193" y="15"/>
                </a:cubicBezTo>
                <a:cubicBezTo>
                  <a:pt x="194" y="15"/>
                  <a:pt x="195" y="12"/>
                  <a:pt x="195" y="13"/>
                </a:cubicBezTo>
                <a:cubicBezTo>
                  <a:pt x="196" y="13"/>
                  <a:pt x="197" y="14"/>
                  <a:pt x="197" y="14"/>
                </a:cubicBezTo>
                <a:cubicBezTo>
                  <a:pt x="198" y="15"/>
                  <a:pt x="199" y="15"/>
                  <a:pt x="199" y="16"/>
                </a:cubicBezTo>
                <a:cubicBezTo>
                  <a:pt x="200" y="16"/>
                  <a:pt x="201" y="18"/>
                  <a:pt x="202" y="18"/>
                </a:cubicBezTo>
                <a:cubicBezTo>
                  <a:pt x="202" y="18"/>
                  <a:pt x="203" y="15"/>
                  <a:pt x="203" y="15"/>
                </a:cubicBezTo>
                <a:cubicBezTo>
                  <a:pt x="204" y="16"/>
                  <a:pt x="206" y="17"/>
                  <a:pt x="206" y="17"/>
                </a:cubicBezTo>
                <a:cubicBezTo>
                  <a:pt x="206" y="18"/>
                  <a:pt x="204" y="19"/>
                  <a:pt x="204" y="19"/>
                </a:cubicBezTo>
                <a:cubicBezTo>
                  <a:pt x="204" y="20"/>
                  <a:pt x="206" y="21"/>
                  <a:pt x="206" y="21"/>
                </a:cubicBezTo>
                <a:cubicBezTo>
                  <a:pt x="206" y="22"/>
                  <a:pt x="205" y="23"/>
                  <a:pt x="204" y="23"/>
                </a:cubicBezTo>
                <a:cubicBezTo>
                  <a:pt x="204" y="24"/>
                  <a:pt x="203" y="25"/>
                  <a:pt x="203" y="26"/>
                </a:cubicBezTo>
                <a:cubicBezTo>
                  <a:pt x="203" y="26"/>
                  <a:pt x="205" y="27"/>
                  <a:pt x="205" y="27"/>
                </a:cubicBezTo>
                <a:cubicBezTo>
                  <a:pt x="206" y="26"/>
                  <a:pt x="207" y="24"/>
                  <a:pt x="208" y="23"/>
                </a:cubicBezTo>
                <a:cubicBezTo>
                  <a:pt x="209" y="22"/>
                  <a:pt x="210" y="21"/>
                  <a:pt x="210" y="21"/>
                </a:cubicBezTo>
                <a:cubicBezTo>
                  <a:pt x="210" y="20"/>
                  <a:pt x="208" y="19"/>
                  <a:pt x="208" y="19"/>
                </a:cubicBezTo>
                <a:cubicBezTo>
                  <a:pt x="208" y="18"/>
                  <a:pt x="209" y="17"/>
                  <a:pt x="210" y="17"/>
                </a:cubicBezTo>
                <a:cubicBezTo>
                  <a:pt x="210" y="16"/>
                  <a:pt x="211" y="14"/>
                  <a:pt x="211" y="14"/>
                </a:cubicBezTo>
                <a:cubicBezTo>
                  <a:pt x="212" y="14"/>
                  <a:pt x="213" y="16"/>
                  <a:pt x="214" y="16"/>
                </a:cubicBezTo>
                <a:cubicBezTo>
                  <a:pt x="212" y="18"/>
                  <a:pt x="211" y="19"/>
                  <a:pt x="210" y="21"/>
                </a:cubicBezTo>
                <a:cubicBezTo>
                  <a:pt x="210" y="21"/>
                  <a:pt x="212" y="22"/>
                  <a:pt x="212" y="22"/>
                </a:cubicBezTo>
                <a:cubicBezTo>
                  <a:pt x="212" y="23"/>
                  <a:pt x="211" y="24"/>
                  <a:pt x="211" y="24"/>
                </a:cubicBezTo>
                <a:cubicBezTo>
                  <a:pt x="210" y="25"/>
                  <a:pt x="209" y="26"/>
                  <a:pt x="209" y="27"/>
                </a:cubicBezTo>
                <a:cubicBezTo>
                  <a:pt x="208" y="27"/>
                  <a:pt x="207" y="28"/>
                  <a:pt x="207" y="29"/>
                </a:cubicBezTo>
                <a:cubicBezTo>
                  <a:pt x="207" y="29"/>
                  <a:pt x="209" y="30"/>
                  <a:pt x="209" y="31"/>
                </a:cubicBezTo>
                <a:cubicBezTo>
                  <a:pt x="210" y="30"/>
                  <a:pt x="211" y="29"/>
                  <a:pt x="211" y="28"/>
                </a:cubicBezTo>
                <a:cubicBezTo>
                  <a:pt x="212" y="28"/>
                  <a:pt x="213" y="27"/>
                  <a:pt x="213" y="26"/>
                </a:cubicBezTo>
                <a:cubicBezTo>
                  <a:pt x="213" y="26"/>
                  <a:pt x="215" y="24"/>
                  <a:pt x="215" y="24"/>
                </a:cubicBezTo>
                <a:cubicBezTo>
                  <a:pt x="215" y="24"/>
                  <a:pt x="212" y="22"/>
                  <a:pt x="212" y="22"/>
                </a:cubicBezTo>
                <a:cubicBezTo>
                  <a:pt x="213" y="22"/>
                  <a:pt x="214" y="20"/>
                  <a:pt x="214" y="20"/>
                </a:cubicBezTo>
                <a:cubicBezTo>
                  <a:pt x="214" y="20"/>
                  <a:pt x="216" y="21"/>
                  <a:pt x="216" y="22"/>
                </a:cubicBezTo>
                <a:cubicBezTo>
                  <a:pt x="217" y="22"/>
                  <a:pt x="218" y="23"/>
                  <a:pt x="218" y="23"/>
                </a:cubicBezTo>
                <a:cubicBezTo>
                  <a:pt x="219" y="23"/>
                  <a:pt x="220" y="21"/>
                  <a:pt x="220" y="21"/>
                </a:cubicBezTo>
                <a:cubicBezTo>
                  <a:pt x="220" y="21"/>
                  <a:pt x="222" y="19"/>
                  <a:pt x="222" y="19"/>
                </a:cubicBezTo>
                <a:cubicBezTo>
                  <a:pt x="222" y="19"/>
                  <a:pt x="224" y="21"/>
                  <a:pt x="224" y="21"/>
                </a:cubicBezTo>
                <a:cubicBezTo>
                  <a:pt x="224" y="20"/>
                  <a:pt x="226" y="19"/>
                  <a:pt x="226" y="18"/>
                </a:cubicBezTo>
                <a:cubicBezTo>
                  <a:pt x="226" y="18"/>
                  <a:pt x="224" y="17"/>
                  <a:pt x="224" y="17"/>
                </a:cubicBezTo>
                <a:cubicBezTo>
                  <a:pt x="224" y="16"/>
                  <a:pt x="225" y="15"/>
                  <a:pt x="225" y="14"/>
                </a:cubicBezTo>
                <a:cubicBezTo>
                  <a:pt x="226" y="14"/>
                  <a:pt x="227" y="12"/>
                  <a:pt x="227" y="12"/>
                </a:cubicBezTo>
                <a:cubicBezTo>
                  <a:pt x="227" y="12"/>
                  <a:pt x="229" y="14"/>
                  <a:pt x="229" y="14"/>
                </a:cubicBezTo>
                <a:cubicBezTo>
                  <a:pt x="230" y="14"/>
                  <a:pt x="231" y="15"/>
                  <a:pt x="231" y="16"/>
                </a:cubicBezTo>
                <a:cubicBezTo>
                  <a:pt x="232" y="16"/>
                  <a:pt x="233" y="17"/>
                  <a:pt x="234" y="17"/>
                </a:cubicBezTo>
                <a:cubicBezTo>
                  <a:pt x="234" y="17"/>
                  <a:pt x="235" y="15"/>
                  <a:pt x="235" y="15"/>
                </a:cubicBezTo>
                <a:cubicBezTo>
                  <a:pt x="236" y="15"/>
                  <a:pt x="237" y="16"/>
                  <a:pt x="238" y="17"/>
                </a:cubicBezTo>
                <a:cubicBezTo>
                  <a:pt x="238" y="17"/>
                  <a:pt x="240" y="19"/>
                  <a:pt x="240" y="19"/>
                </a:cubicBezTo>
                <a:cubicBezTo>
                  <a:pt x="240" y="18"/>
                  <a:pt x="241" y="17"/>
                  <a:pt x="242" y="16"/>
                </a:cubicBezTo>
                <a:cubicBezTo>
                  <a:pt x="242" y="16"/>
                  <a:pt x="243" y="14"/>
                  <a:pt x="243" y="14"/>
                </a:cubicBezTo>
                <a:cubicBezTo>
                  <a:pt x="243" y="14"/>
                  <a:pt x="241" y="12"/>
                  <a:pt x="241" y="12"/>
                </a:cubicBezTo>
                <a:cubicBezTo>
                  <a:pt x="241" y="12"/>
                  <a:pt x="242" y="10"/>
                  <a:pt x="243" y="10"/>
                </a:cubicBezTo>
                <a:cubicBezTo>
                  <a:pt x="243" y="10"/>
                  <a:pt x="245" y="12"/>
                  <a:pt x="245" y="12"/>
                </a:cubicBezTo>
                <a:cubicBezTo>
                  <a:pt x="245" y="12"/>
                  <a:pt x="247" y="13"/>
                  <a:pt x="247" y="14"/>
                </a:cubicBezTo>
                <a:cubicBezTo>
                  <a:pt x="247" y="14"/>
                  <a:pt x="246" y="15"/>
                  <a:pt x="246" y="16"/>
                </a:cubicBezTo>
                <a:cubicBezTo>
                  <a:pt x="245" y="16"/>
                  <a:pt x="244" y="17"/>
                  <a:pt x="244" y="18"/>
                </a:cubicBezTo>
                <a:cubicBezTo>
                  <a:pt x="244" y="18"/>
                  <a:pt x="246" y="19"/>
                  <a:pt x="246" y="20"/>
                </a:cubicBezTo>
                <a:cubicBezTo>
                  <a:pt x="247" y="19"/>
                  <a:pt x="247" y="18"/>
                  <a:pt x="248" y="17"/>
                </a:cubicBezTo>
                <a:cubicBezTo>
                  <a:pt x="248" y="17"/>
                  <a:pt x="249" y="15"/>
                  <a:pt x="249" y="15"/>
                </a:cubicBezTo>
                <a:cubicBezTo>
                  <a:pt x="250" y="15"/>
                  <a:pt x="252" y="17"/>
                  <a:pt x="252" y="17"/>
                </a:cubicBezTo>
                <a:cubicBezTo>
                  <a:pt x="252" y="17"/>
                  <a:pt x="253" y="15"/>
                  <a:pt x="253" y="15"/>
                </a:cubicBezTo>
                <a:cubicBezTo>
                  <a:pt x="253" y="14"/>
                  <a:pt x="251" y="14"/>
                  <a:pt x="251" y="13"/>
                </a:cubicBezTo>
                <a:cubicBezTo>
                  <a:pt x="251" y="12"/>
                  <a:pt x="253" y="11"/>
                  <a:pt x="253" y="11"/>
                </a:cubicBezTo>
                <a:cubicBezTo>
                  <a:pt x="253" y="10"/>
                  <a:pt x="254" y="9"/>
                  <a:pt x="255" y="9"/>
                </a:cubicBezTo>
                <a:cubicBezTo>
                  <a:pt x="255" y="8"/>
                  <a:pt x="256" y="10"/>
                  <a:pt x="257" y="10"/>
                </a:cubicBezTo>
                <a:cubicBezTo>
                  <a:pt x="258" y="10"/>
                  <a:pt x="258" y="8"/>
                  <a:pt x="258" y="8"/>
                </a:cubicBezTo>
                <a:cubicBezTo>
                  <a:pt x="259" y="8"/>
                  <a:pt x="260" y="10"/>
                  <a:pt x="261" y="10"/>
                </a:cubicBezTo>
                <a:cubicBezTo>
                  <a:pt x="261" y="10"/>
                  <a:pt x="259" y="11"/>
                  <a:pt x="259" y="12"/>
                </a:cubicBezTo>
                <a:cubicBezTo>
                  <a:pt x="259" y="12"/>
                  <a:pt x="261" y="13"/>
                  <a:pt x="261" y="14"/>
                </a:cubicBezTo>
                <a:cubicBezTo>
                  <a:pt x="261" y="14"/>
                  <a:pt x="260" y="15"/>
                  <a:pt x="260" y="16"/>
                </a:cubicBezTo>
                <a:cubicBezTo>
                  <a:pt x="259" y="17"/>
                  <a:pt x="258" y="18"/>
                  <a:pt x="258" y="18"/>
                </a:cubicBezTo>
                <a:cubicBezTo>
                  <a:pt x="258" y="18"/>
                  <a:pt x="256" y="16"/>
                  <a:pt x="256" y="16"/>
                </a:cubicBezTo>
                <a:cubicBezTo>
                  <a:pt x="255" y="16"/>
                  <a:pt x="255" y="19"/>
                  <a:pt x="254" y="19"/>
                </a:cubicBezTo>
                <a:cubicBezTo>
                  <a:pt x="253" y="19"/>
                  <a:pt x="252" y="17"/>
                  <a:pt x="252" y="17"/>
                </a:cubicBezTo>
                <a:cubicBezTo>
                  <a:pt x="251" y="17"/>
                  <a:pt x="251" y="19"/>
                  <a:pt x="250" y="19"/>
                </a:cubicBezTo>
                <a:cubicBezTo>
                  <a:pt x="251" y="20"/>
                  <a:pt x="253" y="21"/>
                  <a:pt x="254" y="23"/>
                </a:cubicBezTo>
                <a:cubicBezTo>
                  <a:pt x="255" y="23"/>
                  <a:pt x="256" y="24"/>
                  <a:pt x="257" y="24"/>
                </a:cubicBezTo>
                <a:cubicBezTo>
                  <a:pt x="257" y="24"/>
                  <a:pt x="258" y="22"/>
                  <a:pt x="258" y="22"/>
                </a:cubicBezTo>
                <a:cubicBezTo>
                  <a:pt x="259" y="22"/>
                  <a:pt x="260" y="24"/>
                  <a:pt x="261" y="24"/>
                </a:cubicBezTo>
                <a:cubicBezTo>
                  <a:pt x="261" y="24"/>
                  <a:pt x="263" y="26"/>
                  <a:pt x="263" y="25"/>
                </a:cubicBezTo>
                <a:cubicBezTo>
                  <a:pt x="263" y="25"/>
                  <a:pt x="265" y="23"/>
                  <a:pt x="265" y="23"/>
                </a:cubicBezTo>
                <a:cubicBezTo>
                  <a:pt x="264" y="23"/>
                  <a:pt x="262" y="22"/>
                  <a:pt x="262" y="22"/>
                </a:cubicBezTo>
                <a:cubicBezTo>
                  <a:pt x="262" y="21"/>
                  <a:pt x="264" y="20"/>
                  <a:pt x="264" y="19"/>
                </a:cubicBezTo>
                <a:cubicBezTo>
                  <a:pt x="264" y="19"/>
                  <a:pt x="265" y="18"/>
                  <a:pt x="266" y="17"/>
                </a:cubicBezTo>
                <a:cubicBezTo>
                  <a:pt x="266" y="16"/>
                  <a:pt x="267" y="15"/>
                  <a:pt x="267" y="15"/>
                </a:cubicBezTo>
                <a:cubicBezTo>
                  <a:pt x="268" y="15"/>
                  <a:pt x="269" y="17"/>
                  <a:pt x="270" y="17"/>
                </a:cubicBezTo>
                <a:cubicBezTo>
                  <a:pt x="270" y="16"/>
                  <a:pt x="271" y="14"/>
                  <a:pt x="271" y="14"/>
                </a:cubicBezTo>
                <a:cubicBezTo>
                  <a:pt x="272" y="14"/>
                  <a:pt x="273" y="16"/>
                  <a:pt x="274" y="16"/>
                </a:cubicBezTo>
                <a:cubicBezTo>
                  <a:pt x="274" y="16"/>
                  <a:pt x="275" y="14"/>
                  <a:pt x="275" y="14"/>
                </a:cubicBezTo>
                <a:cubicBezTo>
                  <a:pt x="275" y="14"/>
                  <a:pt x="273" y="12"/>
                  <a:pt x="273" y="12"/>
                </a:cubicBezTo>
                <a:cubicBezTo>
                  <a:pt x="273" y="12"/>
                  <a:pt x="274" y="10"/>
                  <a:pt x="275" y="10"/>
                </a:cubicBezTo>
                <a:cubicBezTo>
                  <a:pt x="275" y="10"/>
                  <a:pt x="276" y="12"/>
                  <a:pt x="277" y="12"/>
                </a:cubicBezTo>
                <a:cubicBezTo>
                  <a:pt x="278" y="11"/>
                  <a:pt x="278" y="10"/>
                  <a:pt x="279" y="9"/>
                </a:cubicBezTo>
                <a:cubicBezTo>
                  <a:pt x="279" y="9"/>
                  <a:pt x="280" y="11"/>
                  <a:pt x="281" y="11"/>
                </a:cubicBezTo>
                <a:cubicBezTo>
                  <a:pt x="281" y="11"/>
                  <a:pt x="282" y="9"/>
                  <a:pt x="283" y="9"/>
                </a:cubicBezTo>
                <a:cubicBezTo>
                  <a:pt x="283" y="8"/>
                  <a:pt x="284" y="7"/>
                  <a:pt x="284" y="7"/>
                </a:cubicBezTo>
                <a:cubicBezTo>
                  <a:pt x="285" y="7"/>
                  <a:pt x="286" y="8"/>
                  <a:pt x="287" y="8"/>
                </a:cubicBezTo>
                <a:cubicBezTo>
                  <a:pt x="287" y="9"/>
                  <a:pt x="285" y="10"/>
                  <a:pt x="285" y="10"/>
                </a:cubicBezTo>
                <a:cubicBezTo>
                  <a:pt x="284" y="11"/>
                  <a:pt x="284" y="12"/>
                  <a:pt x="283" y="13"/>
                </a:cubicBezTo>
                <a:cubicBezTo>
                  <a:pt x="283" y="13"/>
                  <a:pt x="281" y="11"/>
                  <a:pt x="281" y="11"/>
                </a:cubicBezTo>
                <a:cubicBezTo>
                  <a:pt x="281" y="11"/>
                  <a:pt x="280" y="13"/>
                  <a:pt x="279" y="13"/>
                </a:cubicBezTo>
                <a:cubicBezTo>
                  <a:pt x="279" y="14"/>
                  <a:pt x="278" y="15"/>
                  <a:pt x="278" y="15"/>
                </a:cubicBezTo>
                <a:cubicBezTo>
                  <a:pt x="278" y="16"/>
                  <a:pt x="280" y="17"/>
                  <a:pt x="280" y="17"/>
                </a:cubicBezTo>
                <a:cubicBezTo>
                  <a:pt x="280" y="17"/>
                  <a:pt x="278" y="19"/>
                  <a:pt x="278" y="19"/>
                </a:cubicBezTo>
                <a:cubicBezTo>
                  <a:pt x="279" y="20"/>
                  <a:pt x="280" y="21"/>
                  <a:pt x="280" y="21"/>
                </a:cubicBezTo>
                <a:cubicBezTo>
                  <a:pt x="281" y="21"/>
                  <a:pt x="281" y="19"/>
                  <a:pt x="282" y="19"/>
                </a:cubicBezTo>
                <a:cubicBezTo>
                  <a:pt x="283" y="19"/>
                  <a:pt x="284" y="21"/>
                  <a:pt x="284" y="21"/>
                </a:cubicBezTo>
                <a:cubicBezTo>
                  <a:pt x="285" y="20"/>
                  <a:pt x="285" y="19"/>
                  <a:pt x="286" y="18"/>
                </a:cubicBezTo>
                <a:cubicBezTo>
                  <a:pt x="287" y="18"/>
                  <a:pt x="287" y="16"/>
                  <a:pt x="288" y="16"/>
                </a:cubicBezTo>
                <a:cubicBezTo>
                  <a:pt x="288" y="16"/>
                  <a:pt x="289" y="18"/>
                  <a:pt x="290" y="18"/>
                </a:cubicBezTo>
                <a:cubicBezTo>
                  <a:pt x="291" y="18"/>
                  <a:pt x="291" y="16"/>
                  <a:pt x="292" y="16"/>
                </a:cubicBezTo>
                <a:cubicBezTo>
                  <a:pt x="292" y="16"/>
                  <a:pt x="294" y="17"/>
                  <a:pt x="294" y="17"/>
                </a:cubicBezTo>
                <a:cubicBezTo>
                  <a:pt x="294" y="18"/>
                  <a:pt x="292" y="19"/>
                  <a:pt x="292" y="20"/>
                </a:cubicBezTo>
                <a:cubicBezTo>
                  <a:pt x="292" y="20"/>
                  <a:pt x="294" y="21"/>
                  <a:pt x="294" y="21"/>
                </a:cubicBezTo>
                <a:cubicBezTo>
                  <a:pt x="295" y="21"/>
                  <a:pt x="295" y="19"/>
                  <a:pt x="296" y="19"/>
                </a:cubicBezTo>
                <a:cubicBezTo>
                  <a:pt x="296" y="19"/>
                  <a:pt x="298" y="21"/>
                  <a:pt x="298" y="21"/>
                </a:cubicBezTo>
                <a:cubicBezTo>
                  <a:pt x="299" y="20"/>
                  <a:pt x="300" y="19"/>
                  <a:pt x="300" y="18"/>
                </a:cubicBezTo>
                <a:cubicBezTo>
                  <a:pt x="301" y="18"/>
                  <a:pt x="301" y="17"/>
                  <a:pt x="302" y="16"/>
                </a:cubicBezTo>
                <a:cubicBezTo>
                  <a:pt x="302" y="15"/>
                  <a:pt x="303" y="15"/>
                  <a:pt x="303" y="14"/>
                </a:cubicBezTo>
                <a:cubicBezTo>
                  <a:pt x="304" y="14"/>
                  <a:pt x="305" y="12"/>
                  <a:pt x="305" y="12"/>
                </a:cubicBezTo>
                <a:cubicBezTo>
                  <a:pt x="305" y="12"/>
                  <a:pt x="307" y="13"/>
                  <a:pt x="307" y="13"/>
                </a:cubicBezTo>
                <a:cubicBezTo>
                  <a:pt x="307" y="14"/>
                  <a:pt x="306" y="15"/>
                  <a:pt x="306" y="16"/>
                </a:cubicBezTo>
                <a:cubicBezTo>
                  <a:pt x="306" y="16"/>
                  <a:pt x="308" y="17"/>
                  <a:pt x="308" y="17"/>
                </a:cubicBezTo>
                <a:cubicBezTo>
                  <a:pt x="308" y="18"/>
                  <a:pt x="306" y="20"/>
                  <a:pt x="306" y="20"/>
                </a:cubicBezTo>
                <a:cubicBezTo>
                  <a:pt x="307" y="20"/>
                  <a:pt x="308" y="21"/>
                  <a:pt x="308" y="21"/>
                </a:cubicBezTo>
                <a:cubicBezTo>
                  <a:pt x="309" y="21"/>
                  <a:pt x="310" y="19"/>
                  <a:pt x="310" y="19"/>
                </a:cubicBezTo>
                <a:cubicBezTo>
                  <a:pt x="311" y="19"/>
                  <a:pt x="311" y="18"/>
                  <a:pt x="312" y="17"/>
                </a:cubicBezTo>
                <a:cubicBezTo>
                  <a:pt x="312" y="17"/>
                  <a:pt x="313" y="15"/>
                  <a:pt x="313" y="15"/>
                </a:cubicBezTo>
                <a:cubicBezTo>
                  <a:pt x="314" y="15"/>
                  <a:pt x="315" y="16"/>
                  <a:pt x="316" y="16"/>
                </a:cubicBezTo>
                <a:cubicBezTo>
                  <a:pt x="316" y="17"/>
                  <a:pt x="318" y="18"/>
                  <a:pt x="318" y="18"/>
                </a:cubicBezTo>
                <a:cubicBezTo>
                  <a:pt x="318" y="18"/>
                  <a:pt x="316" y="20"/>
                  <a:pt x="316" y="20"/>
                </a:cubicBezTo>
                <a:cubicBezTo>
                  <a:pt x="316" y="20"/>
                  <a:pt x="314" y="22"/>
                  <a:pt x="315" y="23"/>
                </a:cubicBezTo>
                <a:cubicBezTo>
                  <a:pt x="315" y="23"/>
                  <a:pt x="316" y="24"/>
                  <a:pt x="317" y="24"/>
                </a:cubicBezTo>
                <a:cubicBezTo>
                  <a:pt x="317" y="23"/>
                  <a:pt x="318" y="23"/>
                  <a:pt x="318" y="22"/>
                </a:cubicBezTo>
                <a:cubicBezTo>
                  <a:pt x="319" y="21"/>
                  <a:pt x="320" y="20"/>
                  <a:pt x="320" y="20"/>
                </a:cubicBezTo>
                <a:cubicBezTo>
                  <a:pt x="320" y="19"/>
                  <a:pt x="318" y="18"/>
                  <a:pt x="318" y="18"/>
                </a:cubicBezTo>
                <a:cubicBezTo>
                  <a:pt x="318" y="17"/>
                  <a:pt x="320" y="16"/>
                  <a:pt x="320" y="16"/>
                </a:cubicBezTo>
                <a:cubicBezTo>
                  <a:pt x="320" y="15"/>
                  <a:pt x="321" y="14"/>
                  <a:pt x="321" y="14"/>
                </a:cubicBezTo>
                <a:cubicBezTo>
                  <a:pt x="321" y="14"/>
                  <a:pt x="324" y="15"/>
                  <a:pt x="324" y="15"/>
                </a:cubicBezTo>
                <a:cubicBezTo>
                  <a:pt x="324" y="16"/>
                  <a:pt x="322" y="17"/>
                  <a:pt x="322" y="18"/>
                </a:cubicBezTo>
                <a:cubicBezTo>
                  <a:pt x="322" y="18"/>
                  <a:pt x="324" y="19"/>
                  <a:pt x="324" y="19"/>
                </a:cubicBezTo>
                <a:cubicBezTo>
                  <a:pt x="324" y="20"/>
                  <a:pt x="323" y="21"/>
                  <a:pt x="322" y="21"/>
                </a:cubicBezTo>
                <a:cubicBezTo>
                  <a:pt x="322" y="22"/>
                  <a:pt x="321" y="24"/>
                  <a:pt x="321" y="24"/>
                </a:cubicBezTo>
                <a:cubicBezTo>
                  <a:pt x="321" y="24"/>
                  <a:pt x="323" y="25"/>
                  <a:pt x="323" y="25"/>
                </a:cubicBezTo>
                <a:cubicBezTo>
                  <a:pt x="324" y="25"/>
                  <a:pt x="324" y="23"/>
                  <a:pt x="325" y="23"/>
                </a:cubicBezTo>
                <a:cubicBezTo>
                  <a:pt x="325" y="23"/>
                  <a:pt x="327" y="25"/>
                  <a:pt x="327" y="25"/>
                </a:cubicBezTo>
                <a:cubicBezTo>
                  <a:pt x="328" y="25"/>
                  <a:pt x="328" y="26"/>
                  <a:pt x="329" y="27"/>
                </a:cubicBezTo>
                <a:cubicBezTo>
                  <a:pt x="329" y="26"/>
                  <a:pt x="331" y="25"/>
                  <a:pt x="331" y="24"/>
                </a:cubicBezTo>
                <a:cubicBezTo>
                  <a:pt x="331" y="24"/>
                  <a:pt x="329" y="23"/>
                  <a:pt x="329" y="23"/>
                </a:cubicBezTo>
                <a:cubicBezTo>
                  <a:pt x="329" y="22"/>
                  <a:pt x="330" y="21"/>
                  <a:pt x="330" y="20"/>
                </a:cubicBezTo>
                <a:cubicBezTo>
                  <a:pt x="330" y="20"/>
                  <a:pt x="328" y="19"/>
                  <a:pt x="328" y="19"/>
                </a:cubicBezTo>
                <a:cubicBezTo>
                  <a:pt x="328" y="18"/>
                  <a:pt x="330" y="17"/>
                  <a:pt x="330" y="16"/>
                </a:cubicBezTo>
                <a:cubicBezTo>
                  <a:pt x="330" y="16"/>
                  <a:pt x="331" y="15"/>
                  <a:pt x="331" y="14"/>
                </a:cubicBezTo>
                <a:cubicBezTo>
                  <a:pt x="331" y="14"/>
                  <a:pt x="330" y="13"/>
                  <a:pt x="329" y="13"/>
                </a:cubicBezTo>
                <a:cubicBezTo>
                  <a:pt x="329" y="13"/>
                  <a:pt x="331" y="10"/>
                  <a:pt x="331" y="10"/>
                </a:cubicBezTo>
                <a:cubicBezTo>
                  <a:pt x="331" y="10"/>
                  <a:pt x="333" y="12"/>
                  <a:pt x="333" y="12"/>
                </a:cubicBezTo>
                <a:cubicBezTo>
                  <a:pt x="333" y="12"/>
                  <a:pt x="335" y="10"/>
                  <a:pt x="335" y="10"/>
                </a:cubicBezTo>
                <a:cubicBezTo>
                  <a:pt x="335" y="10"/>
                  <a:pt x="337" y="11"/>
                  <a:pt x="337" y="11"/>
                </a:cubicBezTo>
                <a:cubicBezTo>
                  <a:pt x="337" y="12"/>
                  <a:pt x="335" y="14"/>
                  <a:pt x="335" y="14"/>
                </a:cubicBezTo>
                <a:cubicBezTo>
                  <a:pt x="336" y="14"/>
                  <a:pt x="337" y="15"/>
                  <a:pt x="338" y="15"/>
                </a:cubicBezTo>
                <a:cubicBezTo>
                  <a:pt x="338" y="15"/>
                  <a:pt x="339" y="13"/>
                  <a:pt x="339" y="13"/>
                </a:cubicBezTo>
                <a:cubicBezTo>
                  <a:pt x="340" y="13"/>
                  <a:pt x="341" y="14"/>
                  <a:pt x="342" y="15"/>
                </a:cubicBezTo>
                <a:cubicBezTo>
                  <a:pt x="342" y="15"/>
                  <a:pt x="343" y="17"/>
                  <a:pt x="344" y="17"/>
                </a:cubicBezTo>
                <a:cubicBezTo>
                  <a:pt x="344" y="17"/>
                  <a:pt x="345" y="18"/>
                  <a:pt x="346" y="18"/>
                </a:cubicBezTo>
                <a:cubicBezTo>
                  <a:pt x="346" y="18"/>
                  <a:pt x="347" y="16"/>
                  <a:pt x="348" y="16"/>
                </a:cubicBezTo>
                <a:cubicBezTo>
                  <a:pt x="348" y="15"/>
                  <a:pt x="349" y="14"/>
                  <a:pt x="349" y="14"/>
                </a:cubicBezTo>
                <a:cubicBezTo>
                  <a:pt x="350" y="14"/>
                  <a:pt x="351" y="12"/>
                  <a:pt x="351" y="12"/>
                </a:cubicBezTo>
                <a:cubicBezTo>
                  <a:pt x="352" y="12"/>
                  <a:pt x="353" y="13"/>
                  <a:pt x="353" y="13"/>
                </a:cubicBezTo>
                <a:cubicBezTo>
                  <a:pt x="354" y="13"/>
                  <a:pt x="354" y="11"/>
                  <a:pt x="355" y="11"/>
                </a:cubicBezTo>
                <a:cubicBezTo>
                  <a:pt x="355" y="12"/>
                  <a:pt x="357" y="12"/>
                  <a:pt x="357" y="13"/>
                </a:cubicBezTo>
                <a:cubicBezTo>
                  <a:pt x="357" y="13"/>
                  <a:pt x="355" y="14"/>
                  <a:pt x="356" y="15"/>
                </a:cubicBezTo>
                <a:cubicBezTo>
                  <a:pt x="356" y="16"/>
                  <a:pt x="358" y="16"/>
                  <a:pt x="358" y="17"/>
                </a:cubicBezTo>
                <a:cubicBezTo>
                  <a:pt x="358" y="17"/>
                  <a:pt x="356" y="18"/>
                  <a:pt x="356" y="19"/>
                </a:cubicBezTo>
                <a:cubicBezTo>
                  <a:pt x="356" y="20"/>
                  <a:pt x="358" y="20"/>
                  <a:pt x="358" y="21"/>
                </a:cubicBezTo>
                <a:cubicBezTo>
                  <a:pt x="359" y="20"/>
                  <a:pt x="360" y="19"/>
                  <a:pt x="360" y="18"/>
                </a:cubicBezTo>
                <a:cubicBezTo>
                  <a:pt x="360" y="18"/>
                  <a:pt x="362" y="16"/>
                  <a:pt x="362" y="16"/>
                </a:cubicBezTo>
                <a:cubicBezTo>
                  <a:pt x="362" y="16"/>
                  <a:pt x="360" y="14"/>
                  <a:pt x="360" y="14"/>
                </a:cubicBezTo>
                <a:cubicBezTo>
                  <a:pt x="360" y="14"/>
                  <a:pt x="361" y="12"/>
                  <a:pt x="361" y="12"/>
                </a:cubicBezTo>
                <a:cubicBezTo>
                  <a:pt x="361" y="12"/>
                  <a:pt x="363" y="14"/>
                  <a:pt x="363" y="14"/>
                </a:cubicBezTo>
                <a:cubicBezTo>
                  <a:pt x="363" y="14"/>
                  <a:pt x="362" y="16"/>
                  <a:pt x="362" y="16"/>
                </a:cubicBezTo>
                <a:cubicBezTo>
                  <a:pt x="362" y="16"/>
                  <a:pt x="364" y="18"/>
                  <a:pt x="364" y="18"/>
                </a:cubicBezTo>
                <a:cubicBezTo>
                  <a:pt x="365" y="18"/>
                  <a:pt x="365" y="16"/>
                  <a:pt x="366" y="16"/>
                </a:cubicBezTo>
                <a:cubicBezTo>
                  <a:pt x="366" y="16"/>
                  <a:pt x="367" y="17"/>
                  <a:pt x="368" y="17"/>
                </a:cubicBezTo>
                <a:cubicBezTo>
                  <a:pt x="369" y="17"/>
                  <a:pt x="369" y="15"/>
                  <a:pt x="370" y="15"/>
                </a:cubicBezTo>
                <a:cubicBezTo>
                  <a:pt x="370" y="15"/>
                  <a:pt x="371" y="17"/>
                  <a:pt x="372" y="17"/>
                </a:cubicBezTo>
                <a:cubicBezTo>
                  <a:pt x="372" y="17"/>
                  <a:pt x="373" y="15"/>
                  <a:pt x="374" y="15"/>
                </a:cubicBezTo>
                <a:cubicBezTo>
                  <a:pt x="374" y="15"/>
                  <a:pt x="375" y="16"/>
                  <a:pt x="376" y="16"/>
                </a:cubicBezTo>
                <a:cubicBezTo>
                  <a:pt x="376" y="16"/>
                  <a:pt x="377" y="14"/>
                  <a:pt x="378" y="14"/>
                </a:cubicBezTo>
                <a:cubicBezTo>
                  <a:pt x="378" y="14"/>
                  <a:pt x="379" y="12"/>
                  <a:pt x="379" y="12"/>
                </a:cubicBezTo>
                <a:cubicBezTo>
                  <a:pt x="380" y="12"/>
                  <a:pt x="381" y="14"/>
                  <a:pt x="381" y="14"/>
                </a:cubicBezTo>
                <a:cubicBezTo>
                  <a:pt x="382" y="13"/>
                  <a:pt x="383" y="12"/>
                  <a:pt x="383" y="11"/>
                </a:cubicBezTo>
                <a:cubicBezTo>
                  <a:pt x="384" y="11"/>
                  <a:pt x="384" y="9"/>
                  <a:pt x="385" y="9"/>
                </a:cubicBezTo>
                <a:cubicBezTo>
                  <a:pt x="385" y="9"/>
                  <a:pt x="387" y="11"/>
                  <a:pt x="387" y="11"/>
                </a:cubicBezTo>
                <a:cubicBezTo>
                  <a:pt x="387" y="12"/>
                  <a:pt x="386" y="12"/>
                  <a:pt x="385" y="13"/>
                </a:cubicBezTo>
                <a:cubicBezTo>
                  <a:pt x="385" y="13"/>
                  <a:pt x="384" y="15"/>
                  <a:pt x="384" y="15"/>
                </a:cubicBezTo>
                <a:cubicBezTo>
                  <a:pt x="384" y="15"/>
                  <a:pt x="386" y="17"/>
                  <a:pt x="386" y="17"/>
                </a:cubicBezTo>
                <a:cubicBezTo>
                  <a:pt x="385" y="18"/>
                  <a:pt x="385" y="18"/>
                  <a:pt x="384" y="19"/>
                </a:cubicBezTo>
                <a:cubicBezTo>
                  <a:pt x="384" y="20"/>
                  <a:pt x="383" y="21"/>
                  <a:pt x="383" y="21"/>
                </a:cubicBezTo>
                <a:cubicBezTo>
                  <a:pt x="382" y="22"/>
                  <a:pt x="381" y="20"/>
                  <a:pt x="380" y="20"/>
                </a:cubicBezTo>
                <a:cubicBezTo>
                  <a:pt x="380" y="20"/>
                  <a:pt x="379" y="22"/>
                  <a:pt x="379" y="22"/>
                </a:cubicBezTo>
                <a:cubicBezTo>
                  <a:pt x="378" y="22"/>
                  <a:pt x="377" y="20"/>
                  <a:pt x="376" y="20"/>
                </a:cubicBezTo>
                <a:cubicBezTo>
                  <a:pt x="376" y="20"/>
                  <a:pt x="375" y="22"/>
                  <a:pt x="375" y="22"/>
                </a:cubicBezTo>
                <a:cubicBezTo>
                  <a:pt x="375" y="23"/>
                  <a:pt x="377" y="24"/>
                  <a:pt x="377" y="24"/>
                </a:cubicBezTo>
                <a:cubicBezTo>
                  <a:pt x="377" y="25"/>
                  <a:pt x="375" y="26"/>
                  <a:pt x="375" y="26"/>
                </a:cubicBezTo>
                <a:cubicBezTo>
                  <a:pt x="376" y="26"/>
                  <a:pt x="377" y="28"/>
                  <a:pt x="377" y="28"/>
                </a:cubicBezTo>
                <a:cubicBezTo>
                  <a:pt x="378" y="28"/>
                  <a:pt x="379" y="26"/>
                  <a:pt x="379" y="26"/>
                </a:cubicBezTo>
                <a:cubicBezTo>
                  <a:pt x="380" y="26"/>
                  <a:pt x="381" y="28"/>
                  <a:pt x="381" y="28"/>
                </a:cubicBezTo>
                <a:cubicBezTo>
                  <a:pt x="382" y="28"/>
                  <a:pt x="382" y="25"/>
                  <a:pt x="383" y="25"/>
                </a:cubicBezTo>
                <a:cubicBezTo>
                  <a:pt x="384" y="25"/>
                  <a:pt x="385" y="27"/>
                  <a:pt x="385" y="27"/>
                </a:cubicBezTo>
                <a:cubicBezTo>
                  <a:pt x="385" y="26"/>
                  <a:pt x="387" y="25"/>
                  <a:pt x="387" y="25"/>
                </a:cubicBezTo>
                <a:cubicBezTo>
                  <a:pt x="387" y="24"/>
                  <a:pt x="385" y="24"/>
                  <a:pt x="385" y="23"/>
                </a:cubicBezTo>
                <a:cubicBezTo>
                  <a:pt x="385" y="22"/>
                  <a:pt x="386" y="22"/>
                  <a:pt x="386" y="21"/>
                </a:cubicBezTo>
                <a:cubicBezTo>
                  <a:pt x="387" y="20"/>
                  <a:pt x="388" y="19"/>
                  <a:pt x="388" y="19"/>
                </a:cubicBezTo>
                <a:cubicBezTo>
                  <a:pt x="388" y="18"/>
                  <a:pt x="386" y="17"/>
                  <a:pt x="386" y="17"/>
                </a:cubicBezTo>
                <a:cubicBezTo>
                  <a:pt x="386" y="17"/>
                  <a:pt x="387" y="15"/>
                  <a:pt x="388" y="15"/>
                </a:cubicBezTo>
                <a:cubicBezTo>
                  <a:pt x="388" y="15"/>
                  <a:pt x="390" y="17"/>
                  <a:pt x="390" y="16"/>
                </a:cubicBezTo>
                <a:cubicBezTo>
                  <a:pt x="390" y="16"/>
                  <a:pt x="392" y="14"/>
                  <a:pt x="392" y="14"/>
                </a:cubicBezTo>
                <a:cubicBezTo>
                  <a:pt x="392" y="14"/>
                  <a:pt x="389" y="12"/>
                  <a:pt x="389" y="12"/>
                </a:cubicBezTo>
                <a:cubicBezTo>
                  <a:pt x="390" y="12"/>
                  <a:pt x="391" y="10"/>
                  <a:pt x="391" y="10"/>
                </a:cubicBezTo>
                <a:cubicBezTo>
                  <a:pt x="392" y="10"/>
                  <a:pt x="393" y="12"/>
                  <a:pt x="393" y="12"/>
                </a:cubicBezTo>
                <a:cubicBezTo>
                  <a:pt x="393" y="13"/>
                  <a:pt x="391" y="14"/>
                  <a:pt x="392" y="14"/>
                </a:cubicBezTo>
                <a:cubicBezTo>
                  <a:pt x="392" y="15"/>
                  <a:pt x="394" y="15"/>
                  <a:pt x="394" y="16"/>
                </a:cubicBezTo>
                <a:cubicBezTo>
                  <a:pt x="394" y="17"/>
                  <a:pt x="396" y="17"/>
                  <a:pt x="396" y="18"/>
                </a:cubicBezTo>
                <a:cubicBezTo>
                  <a:pt x="396" y="18"/>
                  <a:pt x="395" y="19"/>
                  <a:pt x="394" y="20"/>
                </a:cubicBezTo>
                <a:cubicBezTo>
                  <a:pt x="394" y="20"/>
                  <a:pt x="392" y="18"/>
                  <a:pt x="392" y="18"/>
                </a:cubicBezTo>
                <a:cubicBezTo>
                  <a:pt x="392" y="18"/>
                  <a:pt x="391" y="20"/>
                  <a:pt x="390" y="20"/>
                </a:cubicBezTo>
                <a:cubicBezTo>
                  <a:pt x="390" y="21"/>
                  <a:pt x="389" y="22"/>
                  <a:pt x="389" y="23"/>
                </a:cubicBezTo>
                <a:cubicBezTo>
                  <a:pt x="389" y="23"/>
                  <a:pt x="390" y="24"/>
                  <a:pt x="391" y="24"/>
                </a:cubicBezTo>
                <a:cubicBezTo>
                  <a:pt x="391" y="24"/>
                  <a:pt x="392" y="22"/>
                  <a:pt x="393" y="22"/>
                </a:cubicBezTo>
                <a:cubicBezTo>
                  <a:pt x="393" y="22"/>
                  <a:pt x="394" y="24"/>
                  <a:pt x="395" y="24"/>
                </a:cubicBezTo>
                <a:cubicBezTo>
                  <a:pt x="395" y="24"/>
                  <a:pt x="396" y="22"/>
                  <a:pt x="397" y="22"/>
                </a:cubicBezTo>
                <a:cubicBezTo>
                  <a:pt x="397" y="21"/>
                  <a:pt x="398" y="23"/>
                  <a:pt x="399" y="23"/>
                </a:cubicBezTo>
                <a:cubicBezTo>
                  <a:pt x="399" y="23"/>
                  <a:pt x="400" y="22"/>
                  <a:pt x="400" y="21"/>
                </a:cubicBezTo>
                <a:cubicBezTo>
                  <a:pt x="401" y="20"/>
                  <a:pt x="402" y="20"/>
                  <a:pt x="402" y="19"/>
                </a:cubicBezTo>
                <a:cubicBezTo>
                  <a:pt x="402" y="19"/>
                  <a:pt x="404" y="17"/>
                  <a:pt x="404" y="17"/>
                </a:cubicBezTo>
                <a:cubicBezTo>
                  <a:pt x="404" y="17"/>
                  <a:pt x="406" y="18"/>
                  <a:pt x="406" y="18"/>
                </a:cubicBezTo>
                <a:cubicBezTo>
                  <a:pt x="406" y="19"/>
                  <a:pt x="404" y="20"/>
                  <a:pt x="404" y="20"/>
                </a:cubicBezTo>
                <a:cubicBezTo>
                  <a:pt x="405" y="21"/>
                  <a:pt x="407" y="22"/>
                  <a:pt x="407" y="22"/>
                </a:cubicBezTo>
                <a:cubicBezTo>
                  <a:pt x="407" y="23"/>
                  <a:pt x="405" y="24"/>
                  <a:pt x="405" y="24"/>
                </a:cubicBezTo>
                <a:cubicBezTo>
                  <a:pt x="405" y="25"/>
                  <a:pt x="407" y="26"/>
                  <a:pt x="407" y="26"/>
                </a:cubicBezTo>
                <a:cubicBezTo>
                  <a:pt x="408" y="26"/>
                  <a:pt x="408" y="24"/>
                  <a:pt x="409" y="24"/>
                </a:cubicBezTo>
                <a:cubicBezTo>
                  <a:pt x="409" y="23"/>
                  <a:pt x="407" y="23"/>
                  <a:pt x="407" y="22"/>
                </a:cubicBezTo>
                <a:cubicBezTo>
                  <a:pt x="407" y="22"/>
                  <a:pt x="408" y="20"/>
                  <a:pt x="408" y="20"/>
                </a:cubicBezTo>
                <a:cubicBezTo>
                  <a:pt x="409" y="19"/>
                  <a:pt x="410" y="18"/>
                  <a:pt x="410" y="18"/>
                </a:cubicBezTo>
                <a:cubicBezTo>
                  <a:pt x="410" y="17"/>
                  <a:pt x="408" y="17"/>
                  <a:pt x="408" y="16"/>
                </a:cubicBezTo>
                <a:cubicBezTo>
                  <a:pt x="408" y="16"/>
                  <a:pt x="409" y="14"/>
                  <a:pt x="410" y="14"/>
                </a:cubicBezTo>
                <a:cubicBezTo>
                  <a:pt x="410" y="14"/>
                  <a:pt x="412" y="15"/>
                  <a:pt x="412" y="15"/>
                </a:cubicBezTo>
                <a:cubicBezTo>
                  <a:pt x="412" y="16"/>
                  <a:pt x="410" y="17"/>
                  <a:pt x="410" y="18"/>
                </a:cubicBezTo>
                <a:cubicBezTo>
                  <a:pt x="410" y="18"/>
                  <a:pt x="412" y="19"/>
                  <a:pt x="412" y="19"/>
                </a:cubicBezTo>
                <a:cubicBezTo>
                  <a:pt x="412" y="20"/>
                  <a:pt x="410" y="21"/>
                  <a:pt x="411" y="22"/>
                </a:cubicBezTo>
                <a:cubicBezTo>
                  <a:pt x="411" y="22"/>
                  <a:pt x="413" y="23"/>
                  <a:pt x="413" y="23"/>
                </a:cubicBezTo>
                <a:cubicBezTo>
                  <a:pt x="413" y="24"/>
                  <a:pt x="415" y="25"/>
                  <a:pt x="415" y="25"/>
                </a:cubicBezTo>
                <a:cubicBezTo>
                  <a:pt x="415" y="25"/>
                  <a:pt x="416" y="23"/>
                  <a:pt x="417" y="23"/>
                </a:cubicBezTo>
                <a:cubicBezTo>
                  <a:pt x="417" y="22"/>
                  <a:pt x="418" y="21"/>
                  <a:pt x="418" y="21"/>
                </a:cubicBezTo>
                <a:cubicBezTo>
                  <a:pt x="419" y="20"/>
                  <a:pt x="420" y="19"/>
                  <a:pt x="420" y="18"/>
                </a:cubicBezTo>
                <a:cubicBezTo>
                  <a:pt x="420" y="18"/>
                  <a:pt x="421" y="16"/>
                  <a:pt x="422" y="16"/>
                </a:cubicBezTo>
                <a:cubicBezTo>
                  <a:pt x="422" y="16"/>
                  <a:pt x="424" y="18"/>
                  <a:pt x="424" y="18"/>
                </a:cubicBezTo>
                <a:cubicBezTo>
                  <a:pt x="425" y="18"/>
                  <a:pt x="425" y="16"/>
                  <a:pt x="426" y="16"/>
                </a:cubicBezTo>
                <a:cubicBezTo>
                  <a:pt x="426" y="16"/>
                  <a:pt x="428" y="17"/>
                  <a:pt x="428" y="17"/>
                </a:cubicBezTo>
                <a:cubicBezTo>
                  <a:pt x="428" y="18"/>
                  <a:pt x="426" y="19"/>
                  <a:pt x="426" y="20"/>
                </a:cubicBezTo>
                <a:cubicBezTo>
                  <a:pt x="426" y="20"/>
                  <a:pt x="428" y="21"/>
                  <a:pt x="429" y="21"/>
                </a:cubicBezTo>
                <a:cubicBezTo>
                  <a:pt x="429" y="21"/>
                  <a:pt x="430" y="23"/>
                  <a:pt x="431" y="23"/>
                </a:cubicBezTo>
                <a:cubicBezTo>
                  <a:pt x="431" y="22"/>
                  <a:pt x="433" y="21"/>
                  <a:pt x="433" y="21"/>
                </a:cubicBezTo>
                <a:cubicBezTo>
                  <a:pt x="432" y="20"/>
                  <a:pt x="430" y="20"/>
                  <a:pt x="430" y="19"/>
                </a:cubicBezTo>
                <a:cubicBezTo>
                  <a:pt x="430" y="18"/>
                  <a:pt x="432" y="18"/>
                  <a:pt x="432" y="17"/>
                </a:cubicBezTo>
                <a:cubicBezTo>
                  <a:pt x="432" y="16"/>
                  <a:pt x="430" y="16"/>
                  <a:pt x="430" y="15"/>
                </a:cubicBezTo>
                <a:cubicBezTo>
                  <a:pt x="430" y="15"/>
                  <a:pt x="431" y="13"/>
                  <a:pt x="431" y="13"/>
                </a:cubicBezTo>
                <a:cubicBezTo>
                  <a:pt x="432" y="12"/>
                  <a:pt x="433" y="11"/>
                  <a:pt x="433" y="11"/>
                </a:cubicBezTo>
                <a:cubicBezTo>
                  <a:pt x="435" y="12"/>
                  <a:pt x="436" y="13"/>
                  <a:pt x="438" y="14"/>
                </a:cubicBezTo>
                <a:cubicBezTo>
                  <a:pt x="438" y="15"/>
                  <a:pt x="436" y="16"/>
                  <a:pt x="436" y="16"/>
                </a:cubicBezTo>
                <a:cubicBezTo>
                  <a:pt x="436" y="17"/>
                  <a:pt x="438" y="17"/>
                  <a:pt x="438" y="18"/>
                </a:cubicBezTo>
                <a:cubicBezTo>
                  <a:pt x="438" y="18"/>
                  <a:pt x="436" y="20"/>
                  <a:pt x="436" y="20"/>
                </a:cubicBezTo>
                <a:cubicBezTo>
                  <a:pt x="437" y="21"/>
                  <a:pt x="438" y="21"/>
                  <a:pt x="439" y="22"/>
                </a:cubicBezTo>
                <a:cubicBezTo>
                  <a:pt x="439" y="22"/>
                  <a:pt x="440" y="23"/>
                  <a:pt x="441" y="24"/>
                </a:cubicBezTo>
                <a:cubicBezTo>
                  <a:pt x="442" y="22"/>
                  <a:pt x="443" y="21"/>
                  <a:pt x="444" y="19"/>
                </a:cubicBezTo>
                <a:cubicBezTo>
                  <a:pt x="444" y="18"/>
                  <a:pt x="442" y="18"/>
                  <a:pt x="442" y="17"/>
                </a:cubicBezTo>
                <a:cubicBezTo>
                  <a:pt x="442" y="17"/>
                  <a:pt x="444" y="16"/>
                  <a:pt x="444" y="15"/>
                </a:cubicBezTo>
                <a:cubicBezTo>
                  <a:pt x="444" y="14"/>
                  <a:pt x="442" y="14"/>
                  <a:pt x="442" y="13"/>
                </a:cubicBezTo>
                <a:cubicBezTo>
                  <a:pt x="441" y="13"/>
                  <a:pt x="443" y="12"/>
                  <a:pt x="443" y="11"/>
                </a:cubicBezTo>
                <a:cubicBezTo>
                  <a:pt x="443" y="11"/>
                  <a:pt x="441" y="10"/>
                  <a:pt x="441" y="10"/>
                </a:cubicBezTo>
                <a:cubicBezTo>
                  <a:pt x="442" y="9"/>
                  <a:pt x="442" y="8"/>
                  <a:pt x="443" y="7"/>
                </a:cubicBezTo>
                <a:cubicBezTo>
                  <a:pt x="443" y="7"/>
                  <a:pt x="444" y="5"/>
                  <a:pt x="444" y="5"/>
                </a:cubicBezTo>
                <a:cubicBezTo>
                  <a:pt x="445" y="5"/>
                  <a:pt x="447" y="7"/>
                  <a:pt x="447" y="7"/>
                </a:cubicBezTo>
                <a:cubicBezTo>
                  <a:pt x="447" y="7"/>
                  <a:pt x="445" y="8"/>
                  <a:pt x="445" y="9"/>
                </a:cubicBezTo>
                <a:cubicBezTo>
                  <a:pt x="446" y="10"/>
                  <a:pt x="446" y="10"/>
                  <a:pt x="447" y="11"/>
                </a:cubicBezTo>
                <a:cubicBezTo>
                  <a:pt x="448" y="11"/>
                  <a:pt x="449" y="12"/>
                  <a:pt x="449" y="12"/>
                </a:cubicBezTo>
                <a:cubicBezTo>
                  <a:pt x="450" y="13"/>
                  <a:pt x="448" y="14"/>
                  <a:pt x="448" y="15"/>
                </a:cubicBezTo>
                <a:cubicBezTo>
                  <a:pt x="447" y="15"/>
                  <a:pt x="446" y="17"/>
                  <a:pt x="446" y="17"/>
                </a:cubicBezTo>
                <a:cubicBezTo>
                  <a:pt x="446" y="17"/>
                  <a:pt x="448" y="18"/>
                  <a:pt x="448" y="19"/>
                </a:cubicBezTo>
                <a:cubicBezTo>
                  <a:pt x="449" y="19"/>
                  <a:pt x="450" y="20"/>
                  <a:pt x="450" y="20"/>
                </a:cubicBezTo>
                <a:cubicBezTo>
                  <a:pt x="451" y="21"/>
                  <a:pt x="449" y="22"/>
                  <a:pt x="449" y="23"/>
                </a:cubicBezTo>
                <a:cubicBezTo>
                  <a:pt x="449" y="23"/>
                  <a:pt x="447" y="24"/>
                  <a:pt x="447" y="25"/>
                </a:cubicBezTo>
                <a:cubicBezTo>
                  <a:pt x="447" y="25"/>
                  <a:pt x="449" y="26"/>
                  <a:pt x="449" y="26"/>
                </a:cubicBezTo>
                <a:cubicBezTo>
                  <a:pt x="449" y="27"/>
                  <a:pt x="451" y="28"/>
                  <a:pt x="452" y="28"/>
                </a:cubicBezTo>
                <a:cubicBezTo>
                  <a:pt x="452" y="27"/>
                  <a:pt x="453" y="27"/>
                  <a:pt x="453" y="26"/>
                </a:cubicBezTo>
                <a:cubicBezTo>
                  <a:pt x="453" y="26"/>
                  <a:pt x="451" y="25"/>
                  <a:pt x="451" y="24"/>
                </a:cubicBezTo>
                <a:cubicBezTo>
                  <a:pt x="451" y="24"/>
                  <a:pt x="452" y="23"/>
                  <a:pt x="453" y="22"/>
                </a:cubicBezTo>
                <a:cubicBezTo>
                  <a:pt x="453" y="21"/>
                  <a:pt x="454" y="20"/>
                  <a:pt x="454" y="20"/>
                </a:cubicBezTo>
                <a:cubicBezTo>
                  <a:pt x="455" y="20"/>
                  <a:pt x="456" y="22"/>
                  <a:pt x="457" y="21"/>
                </a:cubicBezTo>
                <a:cubicBezTo>
                  <a:pt x="457" y="21"/>
                  <a:pt x="458" y="20"/>
                  <a:pt x="458" y="19"/>
                </a:cubicBezTo>
                <a:cubicBezTo>
                  <a:pt x="459" y="19"/>
                  <a:pt x="460" y="18"/>
                  <a:pt x="460" y="17"/>
                </a:cubicBezTo>
                <a:cubicBezTo>
                  <a:pt x="461" y="16"/>
                  <a:pt x="461" y="16"/>
                  <a:pt x="462" y="15"/>
                </a:cubicBezTo>
                <a:cubicBezTo>
                  <a:pt x="462" y="14"/>
                  <a:pt x="464" y="13"/>
                  <a:pt x="463" y="13"/>
                </a:cubicBezTo>
                <a:cubicBezTo>
                  <a:pt x="463" y="12"/>
                  <a:pt x="462" y="11"/>
                  <a:pt x="461" y="11"/>
                </a:cubicBezTo>
                <a:cubicBezTo>
                  <a:pt x="461" y="11"/>
                  <a:pt x="459" y="9"/>
                  <a:pt x="459" y="9"/>
                </a:cubicBezTo>
                <a:cubicBezTo>
                  <a:pt x="459" y="9"/>
                  <a:pt x="460" y="7"/>
                  <a:pt x="461" y="7"/>
                </a:cubicBezTo>
                <a:cubicBezTo>
                  <a:pt x="461" y="7"/>
                  <a:pt x="462" y="9"/>
                  <a:pt x="463" y="9"/>
                </a:cubicBezTo>
                <a:cubicBezTo>
                  <a:pt x="463" y="8"/>
                  <a:pt x="464" y="6"/>
                  <a:pt x="465" y="6"/>
                </a:cubicBezTo>
                <a:cubicBezTo>
                  <a:pt x="465" y="7"/>
                  <a:pt x="466" y="8"/>
                  <a:pt x="467" y="8"/>
                </a:cubicBezTo>
                <a:cubicBezTo>
                  <a:pt x="467" y="8"/>
                  <a:pt x="469" y="10"/>
                  <a:pt x="469" y="10"/>
                </a:cubicBezTo>
                <a:cubicBezTo>
                  <a:pt x="470" y="10"/>
                  <a:pt x="471" y="12"/>
                  <a:pt x="471" y="11"/>
                </a:cubicBezTo>
                <a:cubicBezTo>
                  <a:pt x="472" y="11"/>
                  <a:pt x="473" y="10"/>
                  <a:pt x="473" y="9"/>
                </a:cubicBezTo>
                <a:cubicBezTo>
                  <a:pt x="474" y="9"/>
                  <a:pt x="474" y="8"/>
                  <a:pt x="475" y="7"/>
                </a:cubicBezTo>
                <a:cubicBezTo>
                  <a:pt x="475" y="6"/>
                  <a:pt x="476" y="6"/>
                  <a:pt x="476" y="5"/>
                </a:cubicBezTo>
                <a:cubicBezTo>
                  <a:pt x="477" y="5"/>
                  <a:pt x="479" y="6"/>
                  <a:pt x="479" y="6"/>
                </a:cubicBezTo>
                <a:cubicBezTo>
                  <a:pt x="479" y="7"/>
                  <a:pt x="477" y="8"/>
                  <a:pt x="477" y="9"/>
                </a:cubicBezTo>
                <a:cubicBezTo>
                  <a:pt x="477" y="9"/>
                  <a:pt x="479" y="10"/>
                  <a:pt x="479" y="10"/>
                </a:cubicBezTo>
                <a:cubicBezTo>
                  <a:pt x="479" y="11"/>
                  <a:pt x="478" y="12"/>
                  <a:pt x="478" y="13"/>
                </a:cubicBezTo>
                <a:cubicBezTo>
                  <a:pt x="477" y="13"/>
                  <a:pt x="476" y="14"/>
                  <a:pt x="476" y="15"/>
                </a:cubicBezTo>
                <a:cubicBezTo>
                  <a:pt x="476" y="15"/>
                  <a:pt x="474" y="17"/>
                  <a:pt x="474" y="17"/>
                </a:cubicBezTo>
                <a:cubicBezTo>
                  <a:pt x="474" y="17"/>
                  <a:pt x="476" y="19"/>
                  <a:pt x="476" y="19"/>
                </a:cubicBezTo>
                <a:cubicBezTo>
                  <a:pt x="477" y="19"/>
                  <a:pt x="478" y="20"/>
                  <a:pt x="479" y="21"/>
                </a:cubicBezTo>
                <a:cubicBezTo>
                  <a:pt x="479" y="21"/>
                  <a:pt x="481" y="22"/>
                  <a:pt x="481" y="22"/>
                </a:cubicBezTo>
                <a:cubicBezTo>
                  <a:pt x="481" y="22"/>
                  <a:pt x="479" y="24"/>
                  <a:pt x="479" y="24"/>
                </a:cubicBezTo>
                <a:cubicBezTo>
                  <a:pt x="479" y="25"/>
                  <a:pt x="477" y="26"/>
                  <a:pt x="477" y="27"/>
                </a:cubicBezTo>
                <a:cubicBezTo>
                  <a:pt x="478" y="27"/>
                  <a:pt x="479" y="28"/>
                  <a:pt x="480" y="28"/>
                </a:cubicBezTo>
                <a:cubicBezTo>
                  <a:pt x="480" y="29"/>
                  <a:pt x="481" y="29"/>
                  <a:pt x="482" y="30"/>
                </a:cubicBezTo>
                <a:cubicBezTo>
                  <a:pt x="482" y="29"/>
                  <a:pt x="483" y="29"/>
                  <a:pt x="484" y="28"/>
                </a:cubicBezTo>
                <a:cubicBezTo>
                  <a:pt x="484" y="27"/>
                  <a:pt x="485" y="26"/>
                  <a:pt x="485" y="26"/>
                </a:cubicBezTo>
                <a:cubicBezTo>
                  <a:pt x="485" y="25"/>
                  <a:pt x="487" y="24"/>
                  <a:pt x="487" y="23"/>
                </a:cubicBezTo>
                <a:cubicBezTo>
                  <a:pt x="487" y="23"/>
                  <a:pt x="485" y="22"/>
                  <a:pt x="485" y="22"/>
                </a:cubicBezTo>
                <a:cubicBezTo>
                  <a:pt x="485" y="21"/>
                  <a:pt x="486" y="20"/>
                  <a:pt x="486" y="19"/>
                </a:cubicBezTo>
                <a:cubicBezTo>
                  <a:pt x="487" y="19"/>
                  <a:pt x="488" y="18"/>
                  <a:pt x="488" y="17"/>
                </a:cubicBezTo>
                <a:cubicBezTo>
                  <a:pt x="488" y="17"/>
                  <a:pt x="486" y="16"/>
                  <a:pt x="486" y="16"/>
                </a:cubicBezTo>
                <a:cubicBezTo>
                  <a:pt x="486" y="15"/>
                  <a:pt x="487" y="13"/>
                  <a:pt x="488" y="13"/>
                </a:cubicBezTo>
                <a:cubicBezTo>
                  <a:pt x="488" y="13"/>
                  <a:pt x="489" y="15"/>
                  <a:pt x="490" y="15"/>
                </a:cubicBezTo>
                <a:cubicBezTo>
                  <a:pt x="490" y="15"/>
                  <a:pt x="491" y="13"/>
                  <a:pt x="492" y="13"/>
                </a:cubicBezTo>
                <a:cubicBezTo>
                  <a:pt x="492" y="12"/>
                  <a:pt x="493" y="11"/>
                  <a:pt x="493" y="11"/>
                </a:cubicBezTo>
                <a:cubicBezTo>
                  <a:pt x="493" y="10"/>
                  <a:pt x="491" y="9"/>
                  <a:pt x="491" y="9"/>
                </a:cubicBezTo>
                <a:cubicBezTo>
                  <a:pt x="492" y="7"/>
                  <a:pt x="493" y="6"/>
                  <a:pt x="494" y="4"/>
                </a:cubicBezTo>
                <a:cubicBezTo>
                  <a:pt x="496" y="6"/>
                  <a:pt x="497" y="7"/>
                  <a:pt x="499" y="8"/>
                </a:cubicBezTo>
                <a:cubicBezTo>
                  <a:pt x="499" y="8"/>
                  <a:pt x="501" y="9"/>
                  <a:pt x="501" y="9"/>
                </a:cubicBezTo>
                <a:cubicBezTo>
                  <a:pt x="501" y="10"/>
                  <a:pt x="499" y="11"/>
                  <a:pt x="499" y="12"/>
                </a:cubicBezTo>
                <a:cubicBezTo>
                  <a:pt x="500" y="12"/>
                  <a:pt x="501" y="13"/>
                  <a:pt x="502" y="13"/>
                </a:cubicBezTo>
                <a:cubicBezTo>
                  <a:pt x="502" y="14"/>
                  <a:pt x="500" y="15"/>
                  <a:pt x="500" y="16"/>
                </a:cubicBezTo>
                <a:cubicBezTo>
                  <a:pt x="500" y="16"/>
                  <a:pt x="502" y="17"/>
                  <a:pt x="502" y="17"/>
                </a:cubicBezTo>
                <a:cubicBezTo>
                  <a:pt x="502" y="18"/>
                  <a:pt x="500" y="19"/>
                  <a:pt x="500" y="20"/>
                </a:cubicBezTo>
                <a:cubicBezTo>
                  <a:pt x="501" y="20"/>
                  <a:pt x="503" y="21"/>
                  <a:pt x="503" y="21"/>
                </a:cubicBezTo>
                <a:cubicBezTo>
                  <a:pt x="503" y="22"/>
                  <a:pt x="501" y="23"/>
                  <a:pt x="501" y="24"/>
                </a:cubicBezTo>
                <a:cubicBezTo>
                  <a:pt x="501" y="24"/>
                  <a:pt x="503" y="25"/>
                  <a:pt x="503" y="25"/>
                </a:cubicBezTo>
                <a:cubicBezTo>
                  <a:pt x="504" y="26"/>
                  <a:pt x="505" y="26"/>
                  <a:pt x="505" y="27"/>
                </a:cubicBezTo>
                <a:cubicBezTo>
                  <a:pt x="506" y="26"/>
                  <a:pt x="507" y="25"/>
                  <a:pt x="507" y="25"/>
                </a:cubicBezTo>
                <a:cubicBezTo>
                  <a:pt x="508" y="24"/>
                  <a:pt x="509" y="23"/>
                  <a:pt x="509" y="22"/>
                </a:cubicBezTo>
                <a:cubicBezTo>
                  <a:pt x="509" y="22"/>
                  <a:pt x="507" y="21"/>
                  <a:pt x="507" y="21"/>
                </a:cubicBezTo>
                <a:cubicBezTo>
                  <a:pt x="507" y="20"/>
                  <a:pt x="508" y="19"/>
                  <a:pt x="508" y="19"/>
                </a:cubicBezTo>
                <a:cubicBezTo>
                  <a:pt x="509" y="18"/>
                  <a:pt x="510" y="17"/>
                  <a:pt x="510" y="16"/>
                </a:cubicBezTo>
                <a:cubicBezTo>
                  <a:pt x="511" y="16"/>
                  <a:pt x="511" y="15"/>
                  <a:pt x="512" y="14"/>
                </a:cubicBezTo>
                <a:cubicBezTo>
                  <a:pt x="513" y="13"/>
                  <a:pt x="514" y="11"/>
                  <a:pt x="515" y="10"/>
                </a:cubicBezTo>
                <a:cubicBezTo>
                  <a:pt x="516" y="10"/>
                  <a:pt x="517" y="11"/>
                  <a:pt x="517" y="11"/>
                </a:cubicBezTo>
                <a:cubicBezTo>
                  <a:pt x="518" y="12"/>
                  <a:pt x="519" y="12"/>
                  <a:pt x="520" y="13"/>
                </a:cubicBezTo>
                <a:cubicBezTo>
                  <a:pt x="520" y="14"/>
                  <a:pt x="521" y="14"/>
                  <a:pt x="522" y="15"/>
                </a:cubicBezTo>
                <a:cubicBezTo>
                  <a:pt x="522" y="14"/>
                  <a:pt x="523" y="13"/>
                  <a:pt x="524" y="12"/>
                </a:cubicBezTo>
                <a:cubicBezTo>
                  <a:pt x="523" y="13"/>
                  <a:pt x="526" y="14"/>
                  <a:pt x="526" y="14"/>
                </a:cubicBezTo>
                <a:cubicBezTo>
                  <a:pt x="526" y="14"/>
                  <a:pt x="524" y="16"/>
                  <a:pt x="524" y="16"/>
                </a:cubicBezTo>
                <a:cubicBezTo>
                  <a:pt x="524" y="16"/>
                  <a:pt x="522" y="15"/>
                  <a:pt x="522" y="15"/>
                </a:cubicBezTo>
                <a:cubicBezTo>
                  <a:pt x="522" y="15"/>
                  <a:pt x="520" y="17"/>
                  <a:pt x="520" y="17"/>
                </a:cubicBezTo>
                <a:cubicBezTo>
                  <a:pt x="520" y="17"/>
                  <a:pt x="522" y="19"/>
                  <a:pt x="522" y="19"/>
                </a:cubicBezTo>
                <a:cubicBezTo>
                  <a:pt x="522" y="19"/>
                  <a:pt x="521" y="20"/>
                  <a:pt x="521" y="21"/>
                </a:cubicBezTo>
                <a:cubicBezTo>
                  <a:pt x="520" y="22"/>
                  <a:pt x="520" y="22"/>
                  <a:pt x="519" y="23"/>
                </a:cubicBezTo>
                <a:cubicBezTo>
                  <a:pt x="518" y="24"/>
                  <a:pt x="518" y="25"/>
                  <a:pt x="517" y="25"/>
                </a:cubicBezTo>
                <a:cubicBezTo>
                  <a:pt x="517" y="26"/>
                  <a:pt x="516" y="27"/>
                  <a:pt x="516" y="28"/>
                </a:cubicBezTo>
                <a:cubicBezTo>
                  <a:pt x="515" y="28"/>
                  <a:pt x="518" y="29"/>
                  <a:pt x="518" y="29"/>
                </a:cubicBezTo>
                <a:cubicBezTo>
                  <a:pt x="519" y="28"/>
                  <a:pt x="520" y="26"/>
                  <a:pt x="521" y="25"/>
                </a:cubicBezTo>
                <a:cubicBezTo>
                  <a:pt x="522" y="24"/>
                  <a:pt x="522" y="23"/>
                  <a:pt x="523" y="23"/>
                </a:cubicBezTo>
                <a:cubicBezTo>
                  <a:pt x="523" y="22"/>
                  <a:pt x="525" y="24"/>
                  <a:pt x="525" y="24"/>
                </a:cubicBezTo>
                <a:cubicBezTo>
                  <a:pt x="526" y="24"/>
                  <a:pt x="527" y="22"/>
                  <a:pt x="527" y="22"/>
                </a:cubicBezTo>
                <a:cubicBezTo>
                  <a:pt x="527" y="21"/>
                  <a:pt x="528" y="21"/>
                  <a:pt x="529" y="20"/>
                </a:cubicBezTo>
                <a:cubicBezTo>
                  <a:pt x="529" y="19"/>
                  <a:pt x="530" y="18"/>
                  <a:pt x="530" y="18"/>
                </a:cubicBezTo>
                <a:cubicBezTo>
                  <a:pt x="530" y="17"/>
                  <a:pt x="528" y="16"/>
                  <a:pt x="528" y="16"/>
                </a:cubicBezTo>
                <a:cubicBezTo>
                  <a:pt x="528" y="15"/>
                  <a:pt x="530" y="14"/>
                  <a:pt x="530" y="14"/>
                </a:cubicBezTo>
                <a:cubicBezTo>
                  <a:pt x="529" y="14"/>
                  <a:pt x="528" y="12"/>
                  <a:pt x="528" y="12"/>
                </a:cubicBezTo>
                <a:cubicBezTo>
                  <a:pt x="528" y="12"/>
                  <a:pt x="529" y="10"/>
                  <a:pt x="529" y="10"/>
                </a:cubicBezTo>
                <a:cubicBezTo>
                  <a:pt x="530" y="10"/>
                  <a:pt x="531" y="11"/>
                  <a:pt x="531" y="11"/>
                </a:cubicBezTo>
                <a:cubicBezTo>
                  <a:pt x="532" y="12"/>
                  <a:pt x="534" y="13"/>
                  <a:pt x="534" y="13"/>
                </a:cubicBezTo>
                <a:cubicBezTo>
                  <a:pt x="534" y="14"/>
                  <a:pt x="532" y="15"/>
                  <a:pt x="532" y="15"/>
                </a:cubicBezTo>
                <a:cubicBezTo>
                  <a:pt x="532" y="16"/>
                  <a:pt x="534" y="16"/>
                  <a:pt x="534" y="17"/>
                </a:cubicBezTo>
                <a:cubicBezTo>
                  <a:pt x="534" y="18"/>
                  <a:pt x="532" y="19"/>
                  <a:pt x="532" y="19"/>
                </a:cubicBezTo>
                <a:cubicBezTo>
                  <a:pt x="533" y="20"/>
                  <a:pt x="535" y="20"/>
                  <a:pt x="535" y="21"/>
                </a:cubicBezTo>
                <a:cubicBezTo>
                  <a:pt x="535" y="22"/>
                  <a:pt x="537" y="22"/>
                  <a:pt x="537" y="23"/>
                </a:cubicBezTo>
                <a:cubicBezTo>
                  <a:pt x="537" y="22"/>
                  <a:pt x="539" y="21"/>
                  <a:pt x="539" y="20"/>
                </a:cubicBezTo>
                <a:cubicBezTo>
                  <a:pt x="539" y="20"/>
                  <a:pt x="536" y="19"/>
                  <a:pt x="536" y="19"/>
                </a:cubicBezTo>
                <a:cubicBezTo>
                  <a:pt x="536" y="18"/>
                  <a:pt x="538" y="17"/>
                  <a:pt x="538" y="17"/>
                </a:cubicBezTo>
                <a:cubicBezTo>
                  <a:pt x="538" y="16"/>
                  <a:pt x="539" y="14"/>
                  <a:pt x="540" y="14"/>
                </a:cubicBezTo>
                <a:cubicBezTo>
                  <a:pt x="540" y="14"/>
                  <a:pt x="542" y="16"/>
                  <a:pt x="542" y="16"/>
                </a:cubicBezTo>
                <a:cubicBezTo>
                  <a:pt x="543" y="16"/>
                  <a:pt x="543" y="14"/>
                  <a:pt x="544" y="14"/>
                </a:cubicBezTo>
                <a:cubicBezTo>
                  <a:pt x="545" y="14"/>
                  <a:pt x="545" y="15"/>
                  <a:pt x="546" y="15"/>
                </a:cubicBezTo>
                <a:cubicBezTo>
                  <a:pt x="547" y="16"/>
                  <a:pt x="548" y="17"/>
                  <a:pt x="548" y="17"/>
                </a:cubicBezTo>
                <a:cubicBezTo>
                  <a:pt x="548" y="18"/>
                  <a:pt x="546" y="19"/>
                  <a:pt x="547" y="19"/>
                </a:cubicBezTo>
                <a:cubicBezTo>
                  <a:pt x="547" y="20"/>
                  <a:pt x="549" y="21"/>
                  <a:pt x="549" y="21"/>
                </a:cubicBezTo>
                <a:cubicBezTo>
                  <a:pt x="549" y="21"/>
                  <a:pt x="550" y="23"/>
                  <a:pt x="551" y="23"/>
                </a:cubicBezTo>
                <a:cubicBezTo>
                  <a:pt x="551" y="23"/>
                  <a:pt x="552" y="21"/>
                  <a:pt x="553" y="21"/>
                </a:cubicBezTo>
                <a:cubicBezTo>
                  <a:pt x="553" y="20"/>
                  <a:pt x="554" y="19"/>
                  <a:pt x="554" y="18"/>
                </a:cubicBezTo>
                <a:cubicBezTo>
                  <a:pt x="554" y="18"/>
                  <a:pt x="552" y="17"/>
                  <a:pt x="552" y="17"/>
                </a:cubicBezTo>
                <a:cubicBezTo>
                  <a:pt x="553" y="16"/>
                  <a:pt x="553" y="15"/>
                  <a:pt x="554" y="14"/>
                </a:cubicBezTo>
                <a:cubicBezTo>
                  <a:pt x="554" y="14"/>
                  <a:pt x="556" y="16"/>
                  <a:pt x="556" y="16"/>
                </a:cubicBezTo>
                <a:cubicBezTo>
                  <a:pt x="557" y="17"/>
                  <a:pt x="558" y="18"/>
                  <a:pt x="558" y="18"/>
                </a:cubicBezTo>
                <a:cubicBezTo>
                  <a:pt x="559" y="18"/>
                  <a:pt x="560" y="20"/>
                  <a:pt x="561" y="20"/>
                </a:cubicBezTo>
                <a:cubicBezTo>
                  <a:pt x="561" y="20"/>
                  <a:pt x="562" y="17"/>
                  <a:pt x="562" y="17"/>
                </a:cubicBezTo>
                <a:cubicBezTo>
                  <a:pt x="563" y="18"/>
                  <a:pt x="564" y="19"/>
                  <a:pt x="565" y="19"/>
                </a:cubicBezTo>
                <a:cubicBezTo>
                  <a:pt x="565" y="20"/>
                  <a:pt x="563" y="21"/>
                  <a:pt x="563" y="21"/>
                </a:cubicBezTo>
                <a:cubicBezTo>
                  <a:pt x="563" y="22"/>
                  <a:pt x="561" y="23"/>
                  <a:pt x="561" y="23"/>
                </a:cubicBezTo>
                <a:cubicBezTo>
                  <a:pt x="561" y="24"/>
                  <a:pt x="563" y="25"/>
                  <a:pt x="563" y="25"/>
                </a:cubicBezTo>
                <a:cubicBezTo>
                  <a:pt x="564" y="26"/>
                  <a:pt x="565" y="26"/>
                  <a:pt x="566" y="27"/>
                </a:cubicBezTo>
                <a:cubicBezTo>
                  <a:pt x="567" y="25"/>
                  <a:pt x="568" y="24"/>
                  <a:pt x="569" y="22"/>
                </a:cubicBezTo>
                <a:cubicBezTo>
                  <a:pt x="570" y="22"/>
                  <a:pt x="570" y="21"/>
                  <a:pt x="571" y="20"/>
                </a:cubicBezTo>
                <a:cubicBezTo>
                  <a:pt x="572" y="19"/>
                  <a:pt x="573" y="17"/>
                  <a:pt x="574" y="16"/>
                </a:cubicBezTo>
                <a:cubicBezTo>
                  <a:pt x="575" y="15"/>
                  <a:pt x="575" y="14"/>
                  <a:pt x="576" y="14"/>
                </a:cubicBezTo>
                <a:cubicBezTo>
                  <a:pt x="577" y="14"/>
                  <a:pt x="577" y="15"/>
                  <a:pt x="578" y="15"/>
                </a:cubicBezTo>
                <a:cubicBezTo>
                  <a:pt x="579" y="16"/>
                  <a:pt x="580" y="16"/>
                  <a:pt x="580" y="17"/>
                </a:cubicBezTo>
                <a:cubicBezTo>
                  <a:pt x="580" y="17"/>
                  <a:pt x="578" y="19"/>
                  <a:pt x="579" y="19"/>
                </a:cubicBezTo>
                <a:cubicBezTo>
                  <a:pt x="579" y="19"/>
                  <a:pt x="581" y="21"/>
                  <a:pt x="581" y="21"/>
                </a:cubicBezTo>
                <a:cubicBezTo>
                  <a:pt x="581" y="21"/>
                  <a:pt x="582" y="19"/>
                  <a:pt x="582" y="19"/>
                </a:cubicBezTo>
                <a:cubicBezTo>
                  <a:pt x="583" y="18"/>
                  <a:pt x="584" y="17"/>
                  <a:pt x="584" y="16"/>
                </a:cubicBezTo>
                <a:cubicBezTo>
                  <a:pt x="584" y="16"/>
                  <a:pt x="582" y="15"/>
                  <a:pt x="582" y="15"/>
                </a:cubicBezTo>
                <a:cubicBezTo>
                  <a:pt x="582" y="14"/>
                  <a:pt x="583" y="13"/>
                  <a:pt x="584" y="12"/>
                </a:cubicBezTo>
                <a:cubicBezTo>
                  <a:pt x="584" y="12"/>
                  <a:pt x="585" y="11"/>
                  <a:pt x="585" y="10"/>
                </a:cubicBezTo>
                <a:cubicBezTo>
                  <a:pt x="586" y="9"/>
                  <a:pt x="587" y="9"/>
                  <a:pt x="587" y="8"/>
                </a:cubicBezTo>
                <a:cubicBezTo>
                  <a:pt x="587" y="8"/>
                  <a:pt x="588" y="6"/>
                  <a:pt x="589" y="6"/>
                </a:cubicBezTo>
                <a:cubicBezTo>
                  <a:pt x="589" y="6"/>
                  <a:pt x="591" y="7"/>
                  <a:pt x="591" y="7"/>
                </a:cubicBezTo>
                <a:cubicBezTo>
                  <a:pt x="591" y="8"/>
                  <a:pt x="590" y="9"/>
                  <a:pt x="589" y="10"/>
                </a:cubicBezTo>
                <a:cubicBezTo>
                  <a:pt x="589" y="10"/>
                  <a:pt x="588" y="12"/>
                  <a:pt x="588" y="12"/>
                </a:cubicBezTo>
                <a:cubicBezTo>
                  <a:pt x="588" y="12"/>
                  <a:pt x="590" y="14"/>
                  <a:pt x="590" y="14"/>
                </a:cubicBezTo>
                <a:cubicBezTo>
                  <a:pt x="590" y="14"/>
                  <a:pt x="591" y="11"/>
                  <a:pt x="592" y="11"/>
                </a:cubicBezTo>
                <a:cubicBezTo>
                  <a:pt x="592" y="11"/>
                  <a:pt x="593" y="13"/>
                  <a:pt x="594" y="13"/>
                </a:cubicBezTo>
                <a:cubicBezTo>
                  <a:pt x="594" y="13"/>
                  <a:pt x="595" y="11"/>
                  <a:pt x="595" y="11"/>
                </a:cubicBezTo>
                <a:cubicBezTo>
                  <a:pt x="596" y="11"/>
                  <a:pt x="597" y="13"/>
                  <a:pt x="598" y="13"/>
                </a:cubicBezTo>
                <a:cubicBezTo>
                  <a:pt x="598" y="12"/>
                  <a:pt x="599" y="11"/>
                  <a:pt x="599" y="10"/>
                </a:cubicBezTo>
                <a:cubicBezTo>
                  <a:pt x="600" y="10"/>
                  <a:pt x="601" y="9"/>
                  <a:pt x="601" y="8"/>
                </a:cubicBezTo>
                <a:cubicBezTo>
                  <a:pt x="601" y="8"/>
                  <a:pt x="603" y="6"/>
                  <a:pt x="603" y="6"/>
                </a:cubicBezTo>
                <a:cubicBezTo>
                  <a:pt x="603" y="6"/>
                  <a:pt x="601" y="4"/>
                  <a:pt x="601" y="4"/>
                </a:cubicBezTo>
                <a:cubicBezTo>
                  <a:pt x="601" y="4"/>
                  <a:pt x="602" y="2"/>
                  <a:pt x="602" y="2"/>
                </a:cubicBezTo>
                <a:cubicBezTo>
                  <a:pt x="603" y="2"/>
                  <a:pt x="604" y="4"/>
                  <a:pt x="605" y="4"/>
                </a:cubicBezTo>
                <a:cubicBezTo>
                  <a:pt x="605" y="4"/>
                  <a:pt x="607" y="5"/>
                  <a:pt x="607" y="5"/>
                </a:cubicBezTo>
                <a:cubicBezTo>
                  <a:pt x="607" y="6"/>
                  <a:pt x="605" y="7"/>
                  <a:pt x="605" y="8"/>
                </a:cubicBezTo>
                <a:cubicBezTo>
                  <a:pt x="605" y="8"/>
                  <a:pt x="603" y="9"/>
                  <a:pt x="603" y="10"/>
                </a:cubicBezTo>
                <a:cubicBezTo>
                  <a:pt x="603" y="10"/>
                  <a:pt x="606" y="11"/>
                  <a:pt x="606" y="12"/>
                </a:cubicBezTo>
                <a:cubicBezTo>
                  <a:pt x="605" y="12"/>
                  <a:pt x="604" y="14"/>
                  <a:pt x="604" y="14"/>
                </a:cubicBezTo>
                <a:cubicBezTo>
                  <a:pt x="603" y="14"/>
                  <a:pt x="602" y="12"/>
                  <a:pt x="602" y="12"/>
                </a:cubicBezTo>
                <a:cubicBezTo>
                  <a:pt x="601" y="12"/>
                  <a:pt x="600" y="14"/>
                  <a:pt x="600" y="14"/>
                </a:cubicBezTo>
                <a:cubicBezTo>
                  <a:pt x="600" y="15"/>
                  <a:pt x="598" y="16"/>
                  <a:pt x="598" y="16"/>
                </a:cubicBezTo>
                <a:cubicBezTo>
                  <a:pt x="598" y="17"/>
                  <a:pt x="601" y="18"/>
                  <a:pt x="600" y="18"/>
                </a:cubicBezTo>
                <a:cubicBezTo>
                  <a:pt x="600" y="19"/>
                  <a:pt x="599" y="20"/>
                  <a:pt x="599" y="20"/>
                </a:cubicBezTo>
                <a:cubicBezTo>
                  <a:pt x="598" y="21"/>
                  <a:pt x="597" y="22"/>
                  <a:pt x="597" y="23"/>
                </a:cubicBezTo>
                <a:cubicBezTo>
                  <a:pt x="597" y="23"/>
                  <a:pt x="599" y="24"/>
                  <a:pt x="599" y="24"/>
                </a:cubicBezTo>
                <a:cubicBezTo>
                  <a:pt x="599" y="25"/>
                  <a:pt x="598" y="26"/>
                  <a:pt x="598" y="27"/>
                </a:cubicBezTo>
                <a:cubicBezTo>
                  <a:pt x="597" y="27"/>
                  <a:pt x="596" y="28"/>
                  <a:pt x="596" y="29"/>
                </a:cubicBezTo>
                <a:cubicBezTo>
                  <a:pt x="597" y="29"/>
                  <a:pt x="597" y="31"/>
                  <a:pt x="598" y="31"/>
                </a:cubicBezTo>
                <a:cubicBezTo>
                  <a:pt x="598" y="30"/>
                  <a:pt x="600" y="29"/>
                  <a:pt x="600" y="28"/>
                </a:cubicBezTo>
                <a:cubicBezTo>
                  <a:pt x="600" y="28"/>
                  <a:pt x="601" y="27"/>
                  <a:pt x="602" y="26"/>
                </a:cubicBezTo>
                <a:cubicBezTo>
                  <a:pt x="602" y="25"/>
                  <a:pt x="603" y="25"/>
                  <a:pt x="603" y="24"/>
                </a:cubicBezTo>
                <a:cubicBezTo>
                  <a:pt x="604" y="23"/>
                  <a:pt x="604" y="22"/>
                  <a:pt x="605" y="22"/>
                </a:cubicBezTo>
                <a:cubicBezTo>
                  <a:pt x="605" y="21"/>
                  <a:pt x="607" y="20"/>
                  <a:pt x="607" y="19"/>
                </a:cubicBezTo>
                <a:cubicBezTo>
                  <a:pt x="607" y="19"/>
                  <a:pt x="604" y="18"/>
                  <a:pt x="604" y="18"/>
                </a:cubicBezTo>
                <a:cubicBezTo>
                  <a:pt x="605" y="17"/>
                  <a:pt x="606" y="16"/>
                  <a:pt x="606" y="15"/>
                </a:cubicBezTo>
                <a:cubicBezTo>
                  <a:pt x="607" y="15"/>
                  <a:pt x="607" y="14"/>
                  <a:pt x="608" y="13"/>
                </a:cubicBezTo>
                <a:cubicBezTo>
                  <a:pt x="608" y="13"/>
                  <a:pt x="610" y="15"/>
                  <a:pt x="610" y="15"/>
                </a:cubicBezTo>
                <a:cubicBezTo>
                  <a:pt x="611" y="13"/>
                  <a:pt x="612" y="12"/>
                  <a:pt x="613" y="10"/>
                </a:cubicBezTo>
                <a:cubicBezTo>
                  <a:pt x="614" y="11"/>
                  <a:pt x="616" y="12"/>
                  <a:pt x="616" y="12"/>
                </a:cubicBezTo>
                <a:cubicBezTo>
                  <a:pt x="616" y="13"/>
                  <a:pt x="614" y="14"/>
                  <a:pt x="614" y="14"/>
                </a:cubicBezTo>
                <a:cubicBezTo>
                  <a:pt x="614" y="15"/>
                  <a:pt x="616" y="16"/>
                  <a:pt x="616" y="16"/>
                </a:cubicBezTo>
                <a:cubicBezTo>
                  <a:pt x="616" y="16"/>
                  <a:pt x="618" y="14"/>
                  <a:pt x="618" y="14"/>
                </a:cubicBezTo>
                <a:cubicBezTo>
                  <a:pt x="618" y="14"/>
                  <a:pt x="620" y="15"/>
                  <a:pt x="620" y="16"/>
                </a:cubicBezTo>
                <a:cubicBezTo>
                  <a:pt x="620" y="16"/>
                  <a:pt x="618" y="18"/>
                  <a:pt x="618" y="18"/>
                </a:cubicBezTo>
                <a:cubicBezTo>
                  <a:pt x="619" y="18"/>
                  <a:pt x="620" y="19"/>
                  <a:pt x="621" y="19"/>
                </a:cubicBezTo>
                <a:cubicBezTo>
                  <a:pt x="621" y="20"/>
                  <a:pt x="622" y="17"/>
                  <a:pt x="622" y="17"/>
                </a:cubicBezTo>
                <a:cubicBezTo>
                  <a:pt x="623" y="17"/>
                  <a:pt x="624" y="19"/>
                  <a:pt x="625" y="19"/>
                </a:cubicBezTo>
                <a:cubicBezTo>
                  <a:pt x="626" y="17"/>
                  <a:pt x="627" y="16"/>
                  <a:pt x="628" y="15"/>
                </a:cubicBezTo>
                <a:cubicBezTo>
                  <a:pt x="629" y="14"/>
                  <a:pt x="629" y="13"/>
                  <a:pt x="630" y="12"/>
                </a:cubicBezTo>
                <a:cubicBezTo>
                  <a:pt x="630" y="12"/>
                  <a:pt x="631" y="11"/>
                  <a:pt x="631" y="10"/>
                </a:cubicBezTo>
                <a:cubicBezTo>
                  <a:pt x="632" y="10"/>
                  <a:pt x="633" y="8"/>
                  <a:pt x="633" y="8"/>
                </a:cubicBezTo>
                <a:cubicBezTo>
                  <a:pt x="633" y="7"/>
                  <a:pt x="631" y="6"/>
                  <a:pt x="631" y="6"/>
                </a:cubicBezTo>
                <a:cubicBezTo>
                  <a:pt x="631" y="5"/>
                  <a:pt x="632" y="4"/>
                  <a:pt x="633" y="4"/>
                </a:cubicBezTo>
                <a:cubicBezTo>
                  <a:pt x="633" y="3"/>
                  <a:pt x="634" y="2"/>
                  <a:pt x="634" y="2"/>
                </a:cubicBezTo>
                <a:cubicBezTo>
                  <a:pt x="636" y="3"/>
                  <a:pt x="637" y="4"/>
                  <a:pt x="639" y="5"/>
                </a:cubicBezTo>
                <a:cubicBezTo>
                  <a:pt x="639" y="6"/>
                  <a:pt x="637" y="7"/>
                  <a:pt x="637" y="7"/>
                </a:cubicBezTo>
                <a:cubicBezTo>
                  <a:pt x="637" y="8"/>
                  <a:pt x="639" y="9"/>
                  <a:pt x="639" y="9"/>
                </a:cubicBezTo>
                <a:cubicBezTo>
                  <a:pt x="640" y="10"/>
                  <a:pt x="641" y="10"/>
                  <a:pt x="642" y="11"/>
                </a:cubicBezTo>
                <a:cubicBezTo>
                  <a:pt x="642" y="11"/>
                  <a:pt x="643" y="12"/>
                  <a:pt x="644" y="12"/>
                </a:cubicBezTo>
                <a:cubicBezTo>
                  <a:pt x="645" y="13"/>
                  <a:pt x="645" y="14"/>
                  <a:pt x="646" y="14"/>
                </a:cubicBezTo>
                <a:cubicBezTo>
                  <a:pt x="646" y="14"/>
                  <a:pt x="648" y="16"/>
                  <a:pt x="648" y="16"/>
                </a:cubicBezTo>
                <a:cubicBezTo>
                  <a:pt x="648" y="16"/>
                  <a:pt x="647" y="18"/>
                  <a:pt x="647" y="18"/>
                </a:cubicBezTo>
                <a:cubicBezTo>
                  <a:pt x="646" y="19"/>
                  <a:pt x="645" y="20"/>
                  <a:pt x="645" y="20"/>
                </a:cubicBezTo>
                <a:cubicBezTo>
                  <a:pt x="644" y="20"/>
                  <a:pt x="643" y="19"/>
                  <a:pt x="643" y="19"/>
                </a:cubicBezTo>
                <a:cubicBezTo>
                  <a:pt x="642" y="19"/>
                  <a:pt x="642" y="21"/>
                  <a:pt x="641" y="21"/>
                </a:cubicBezTo>
                <a:cubicBezTo>
                  <a:pt x="642" y="22"/>
                  <a:pt x="644" y="23"/>
                  <a:pt x="645" y="24"/>
                </a:cubicBezTo>
                <a:cubicBezTo>
                  <a:pt x="646" y="24"/>
                  <a:pt x="646" y="22"/>
                  <a:pt x="647" y="22"/>
                </a:cubicBezTo>
                <a:cubicBezTo>
                  <a:pt x="647" y="22"/>
                  <a:pt x="649" y="24"/>
                  <a:pt x="649" y="24"/>
                </a:cubicBezTo>
                <a:cubicBezTo>
                  <a:pt x="650" y="23"/>
                  <a:pt x="651" y="22"/>
                  <a:pt x="651" y="21"/>
                </a:cubicBezTo>
                <a:cubicBezTo>
                  <a:pt x="652" y="21"/>
                  <a:pt x="652" y="20"/>
                  <a:pt x="653" y="19"/>
                </a:cubicBezTo>
                <a:cubicBezTo>
                  <a:pt x="653" y="18"/>
                  <a:pt x="654" y="18"/>
                  <a:pt x="654" y="17"/>
                </a:cubicBezTo>
                <a:cubicBezTo>
                  <a:pt x="655" y="16"/>
                  <a:pt x="656" y="15"/>
                  <a:pt x="656" y="15"/>
                </a:cubicBezTo>
                <a:cubicBezTo>
                  <a:pt x="656" y="14"/>
                  <a:pt x="658" y="13"/>
                  <a:pt x="658" y="13"/>
                </a:cubicBezTo>
                <a:cubicBezTo>
                  <a:pt x="658" y="12"/>
                  <a:pt x="656" y="11"/>
                  <a:pt x="656" y="11"/>
                </a:cubicBezTo>
                <a:cubicBezTo>
                  <a:pt x="655" y="11"/>
                  <a:pt x="653" y="9"/>
                  <a:pt x="653" y="9"/>
                </a:cubicBezTo>
                <a:cubicBezTo>
                  <a:pt x="654" y="9"/>
                  <a:pt x="655" y="7"/>
                  <a:pt x="655" y="7"/>
                </a:cubicBezTo>
                <a:cubicBezTo>
                  <a:pt x="656" y="7"/>
                  <a:pt x="657" y="8"/>
                  <a:pt x="657" y="9"/>
                </a:cubicBezTo>
                <a:cubicBezTo>
                  <a:pt x="658" y="9"/>
                  <a:pt x="659" y="10"/>
                  <a:pt x="660" y="10"/>
                </a:cubicBezTo>
                <a:cubicBezTo>
                  <a:pt x="660" y="11"/>
                  <a:pt x="661" y="12"/>
                  <a:pt x="662" y="12"/>
                </a:cubicBezTo>
                <a:cubicBezTo>
                  <a:pt x="662" y="12"/>
                  <a:pt x="663" y="14"/>
                  <a:pt x="664" y="14"/>
                </a:cubicBezTo>
                <a:cubicBezTo>
                  <a:pt x="664" y="14"/>
                  <a:pt x="665" y="12"/>
                  <a:pt x="666" y="11"/>
                </a:cubicBezTo>
                <a:cubicBezTo>
                  <a:pt x="666" y="11"/>
                  <a:pt x="667" y="9"/>
                  <a:pt x="667" y="9"/>
                </a:cubicBezTo>
                <a:cubicBezTo>
                  <a:pt x="668" y="9"/>
                  <a:pt x="669" y="11"/>
                  <a:pt x="670" y="11"/>
                </a:cubicBezTo>
                <a:cubicBezTo>
                  <a:pt x="670" y="11"/>
                  <a:pt x="671" y="13"/>
                  <a:pt x="672" y="13"/>
                </a:cubicBezTo>
                <a:cubicBezTo>
                  <a:pt x="672" y="13"/>
                  <a:pt x="673" y="11"/>
                  <a:pt x="674" y="10"/>
                </a:cubicBezTo>
                <a:cubicBezTo>
                  <a:pt x="674" y="10"/>
                  <a:pt x="675" y="8"/>
                  <a:pt x="675" y="8"/>
                </a:cubicBezTo>
                <a:cubicBezTo>
                  <a:pt x="676" y="8"/>
                  <a:pt x="677" y="9"/>
                  <a:pt x="677" y="10"/>
                </a:cubicBezTo>
                <a:cubicBezTo>
                  <a:pt x="678" y="10"/>
                  <a:pt x="676" y="12"/>
                  <a:pt x="676" y="12"/>
                </a:cubicBezTo>
                <a:cubicBezTo>
                  <a:pt x="675" y="13"/>
                  <a:pt x="674" y="14"/>
                  <a:pt x="674" y="14"/>
                </a:cubicBezTo>
                <a:cubicBezTo>
                  <a:pt x="674" y="15"/>
                  <a:pt x="676" y="16"/>
                  <a:pt x="676" y="16"/>
                </a:cubicBezTo>
                <a:cubicBezTo>
                  <a:pt x="676" y="17"/>
                  <a:pt x="675" y="18"/>
                  <a:pt x="675" y="18"/>
                </a:cubicBezTo>
                <a:cubicBezTo>
                  <a:pt x="675" y="19"/>
                  <a:pt x="677" y="19"/>
                  <a:pt x="677" y="20"/>
                </a:cubicBezTo>
                <a:cubicBezTo>
                  <a:pt x="677" y="21"/>
                  <a:pt x="675" y="22"/>
                  <a:pt x="675" y="22"/>
                </a:cubicBezTo>
                <a:cubicBezTo>
                  <a:pt x="675" y="23"/>
                  <a:pt x="677" y="23"/>
                  <a:pt x="677" y="24"/>
                </a:cubicBezTo>
                <a:cubicBezTo>
                  <a:pt x="677" y="25"/>
                  <a:pt x="676" y="26"/>
                  <a:pt x="676" y="26"/>
                </a:cubicBezTo>
                <a:cubicBezTo>
                  <a:pt x="676" y="27"/>
                  <a:pt x="678" y="27"/>
                  <a:pt x="678" y="28"/>
                </a:cubicBezTo>
                <a:cubicBezTo>
                  <a:pt x="678" y="27"/>
                  <a:pt x="679" y="26"/>
                  <a:pt x="680" y="26"/>
                </a:cubicBezTo>
                <a:cubicBezTo>
                  <a:pt x="680" y="25"/>
                  <a:pt x="681" y="24"/>
                  <a:pt x="681" y="23"/>
                </a:cubicBezTo>
                <a:cubicBezTo>
                  <a:pt x="682" y="23"/>
                  <a:pt x="683" y="22"/>
                  <a:pt x="683" y="21"/>
                </a:cubicBezTo>
                <a:cubicBezTo>
                  <a:pt x="683" y="21"/>
                  <a:pt x="681" y="20"/>
                  <a:pt x="681" y="19"/>
                </a:cubicBezTo>
                <a:cubicBezTo>
                  <a:pt x="681" y="19"/>
                  <a:pt x="683" y="18"/>
                  <a:pt x="682" y="17"/>
                </a:cubicBezTo>
                <a:cubicBezTo>
                  <a:pt x="682" y="17"/>
                  <a:pt x="680" y="16"/>
                  <a:pt x="680" y="16"/>
                </a:cubicBezTo>
                <a:cubicBezTo>
                  <a:pt x="680" y="15"/>
                  <a:pt x="682" y="14"/>
                  <a:pt x="682" y="13"/>
                </a:cubicBezTo>
                <a:cubicBezTo>
                  <a:pt x="682" y="13"/>
                  <a:pt x="680" y="12"/>
                  <a:pt x="680" y="12"/>
                </a:cubicBezTo>
                <a:cubicBezTo>
                  <a:pt x="680" y="11"/>
                  <a:pt x="681" y="9"/>
                  <a:pt x="681" y="9"/>
                </a:cubicBezTo>
                <a:cubicBezTo>
                  <a:pt x="682" y="9"/>
                  <a:pt x="683" y="11"/>
                  <a:pt x="684" y="11"/>
                </a:cubicBezTo>
                <a:cubicBezTo>
                  <a:pt x="684" y="11"/>
                  <a:pt x="685" y="13"/>
                  <a:pt x="686" y="13"/>
                </a:cubicBezTo>
                <a:cubicBezTo>
                  <a:pt x="686" y="13"/>
                  <a:pt x="687" y="10"/>
                  <a:pt x="688" y="11"/>
                </a:cubicBezTo>
                <a:cubicBezTo>
                  <a:pt x="688" y="11"/>
                  <a:pt x="689" y="12"/>
                  <a:pt x="690" y="12"/>
                </a:cubicBezTo>
                <a:cubicBezTo>
                  <a:pt x="691" y="13"/>
                  <a:pt x="691" y="13"/>
                  <a:pt x="692" y="14"/>
                </a:cubicBezTo>
                <a:cubicBezTo>
                  <a:pt x="693" y="14"/>
                  <a:pt x="694" y="15"/>
                  <a:pt x="694" y="16"/>
                </a:cubicBezTo>
                <a:cubicBezTo>
                  <a:pt x="695" y="16"/>
                  <a:pt x="696" y="17"/>
                  <a:pt x="697" y="17"/>
                </a:cubicBezTo>
                <a:cubicBezTo>
                  <a:pt x="697" y="17"/>
                  <a:pt x="698" y="15"/>
                  <a:pt x="698" y="15"/>
                </a:cubicBezTo>
                <a:cubicBezTo>
                  <a:pt x="699" y="15"/>
                  <a:pt x="700" y="17"/>
                  <a:pt x="700" y="17"/>
                </a:cubicBezTo>
                <a:cubicBezTo>
                  <a:pt x="701" y="17"/>
                  <a:pt x="702" y="15"/>
                  <a:pt x="702" y="15"/>
                </a:cubicBezTo>
                <a:cubicBezTo>
                  <a:pt x="702" y="14"/>
                  <a:pt x="700" y="13"/>
                  <a:pt x="700" y="13"/>
                </a:cubicBezTo>
                <a:cubicBezTo>
                  <a:pt x="700" y="12"/>
                  <a:pt x="701" y="11"/>
                  <a:pt x="702" y="11"/>
                </a:cubicBezTo>
                <a:cubicBezTo>
                  <a:pt x="702" y="10"/>
                  <a:pt x="703" y="9"/>
                  <a:pt x="703" y="8"/>
                </a:cubicBezTo>
                <a:cubicBezTo>
                  <a:pt x="705" y="10"/>
                  <a:pt x="706" y="11"/>
                  <a:pt x="708" y="12"/>
                </a:cubicBezTo>
                <a:cubicBezTo>
                  <a:pt x="707" y="13"/>
                  <a:pt x="707" y="13"/>
                  <a:pt x="706" y="14"/>
                </a:cubicBezTo>
                <a:cubicBezTo>
                  <a:pt x="706" y="14"/>
                  <a:pt x="704" y="16"/>
                  <a:pt x="704" y="16"/>
                </a:cubicBezTo>
                <a:cubicBezTo>
                  <a:pt x="704" y="17"/>
                  <a:pt x="706" y="18"/>
                  <a:pt x="707" y="18"/>
                </a:cubicBezTo>
                <a:cubicBezTo>
                  <a:pt x="707" y="18"/>
                  <a:pt x="709" y="19"/>
                  <a:pt x="709" y="20"/>
                </a:cubicBezTo>
                <a:cubicBezTo>
                  <a:pt x="709" y="20"/>
                  <a:pt x="707" y="21"/>
                  <a:pt x="707" y="22"/>
                </a:cubicBezTo>
                <a:cubicBezTo>
                  <a:pt x="707" y="22"/>
                  <a:pt x="709" y="23"/>
                  <a:pt x="709" y="24"/>
                </a:cubicBezTo>
                <a:cubicBezTo>
                  <a:pt x="709" y="24"/>
                  <a:pt x="708" y="25"/>
                  <a:pt x="708" y="26"/>
                </a:cubicBezTo>
                <a:cubicBezTo>
                  <a:pt x="707" y="26"/>
                  <a:pt x="706" y="28"/>
                  <a:pt x="706" y="28"/>
                </a:cubicBezTo>
                <a:cubicBezTo>
                  <a:pt x="706" y="29"/>
                  <a:pt x="708" y="29"/>
                  <a:pt x="708" y="30"/>
                </a:cubicBezTo>
                <a:cubicBezTo>
                  <a:pt x="709" y="28"/>
                  <a:pt x="710" y="27"/>
                  <a:pt x="712" y="25"/>
                </a:cubicBezTo>
                <a:cubicBezTo>
                  <a:pt x="712" y="25"/>
                  <a:pt x="713" y="23"/>
                  <a:pt x="713" y="23"/>
                </a:cubicBezTo>
                <a:cubicBezTo>
                  <a:pt x="713" y="23"/>
                  <a:pt x="711" y="22"/>
                  <a:pt x="711" y="21"/>
                </a:cubicBezTo>
                <a:cubicBezTo>
                  <a:pt x="711" y="21"/>
                  <a:pt x="709" y="20"/>
                  <a:pt x="709" y="20"/>
                </a:cubicBezTo>
                <a:cubicBezTo>
                  <a:pt x="709" y="19"/>
                  <a:pt x="710" y="18"/>
                  <a:pt x="711" y="17"/>
                </a:cubicBezTo>
                <a:cubicBezTo>
                  <a:pt x="711" y="17"/>
                  <a:pt x="712" y="16"/>
                  <a:pt x="712" y="15"/>
                </a:cubicBezTo>
                <a:cubicBezTo>
                  <a:pt x="712" y="15"/>
                  <a:pt x="710" y="14"/>
                  <a:pt x="710" y="14"/>
                </a:cubicBezTo>
                <a:cubicBezTo>
                  <a:pt x="711" y="12"/>
                  <a:pt x="712" y="11"/>
                  <a:pt x="713" y="9"/>
                </a:cubicBezTo>
                <a:cubicBezTo>
                  <a:pt x="714" y="10"/>
                  <a:pt x="715" y="10"/>
                  <a:pt x="716" y="11"/>
                </a:cubicBezTo>
                <a:cubicBezTo>
                  <a:pt x="716" y="11"/>
                  <a:pt x="718" y="12"/>
                  <a:pt x="718" y="12"/>
                </a:cubicBezTo>
                <a:cubicBezTo>
                  <a:pt x="718" y="13"/>
                  <a:pt x="716" y="14"/>
                  <a:pt x="716" y="15"/>
                </a:cubicBezTo>
                <a:cubicBezTo>
                  <a:pt x="716" y="15"/>
                  <a:pt x="714" y="13"/>
                  <a:pt x="714" y="13"/>
                </a:cubicBezTo>
                <a:cubicBezTo>
                  <a:pt x="713" y="13"/>
                  <a:pt x="713" y="15"/>
                  <a:pt x="712" y="15"/>
                </a:cubicBezTo>
                <a:cubicBezTo>
                  <a:pt x="714" y="16"/>
                  <a:pt x="715" y="17"/>
                  <a:pt x="717" y="19"/>
                </a:cubicBezTo>
                <a:cubicBezTo>
                  <a:pt x="717" y="18"/>
                  <a:pt x="718" y="17"/>
                  <a:pt x="718" y="16"/>
                </a:cubicBezTo>
                <a:cubicBezTo>
                  <a:pt x="719" y="16"/>
                  <a:pt x="719" y="15"/>
                  <a:pt x="720" y="14"/>
                </a:cubicBezTo>
                <a:cubicBezTo>
                  <a:pt x="721" y="14"/>
                  <a:pt x="721" y="12"/>
                  <a:pt x="722" y="12"/>
                </a:cubicBezTo>
                <a:cubicBezTo>
                  <a:pt x="722" y="12"/>
                  <a:pt x="724" y="14"/>
                  <a:pt x="724" y="14"/>
                </a:cubicBezTo>
                <a:cubicBezTo>
                  <a:pt x="724" y="13"/>
                  <a:pt x="726" y="12"/>
                  <a:pt x="726" y="11"/>
                </a:cubicBezTo>
                <a:cubicBezTo>
                  <a:pt x="726" y="11"/>
                  <a:pt x="723" y="10"/>
                  <a:pt x="724" y="10"/>
                </a:cubicBezTo>
                <a:cubicBezTo>
                  <a:pt x="724" y="9"/>
                  <a:pt x="725" y="8"/>
                  <a:pt x="725" y="7"/>
                </a:cubicBezTo>
                <a:cubicBezTo>
                  <a:pt x="726" y="7"/>
                  <a:pt x="727" y="9"/>
                  <a:pt x="727" y="9"/>
                </a:cubicBezTo>
                <a:cubicBezTo>
                  <a:pt x="728" y="10"/>
                  <a:pt x="730" y="10"/>
                  <a:pt x="730" y="11"/>
                </a:cubicBezTo>
                <a:cubicBezTo>
                  <a:pt x="730" y="11"/>
                  <a:pt x="728" y="13"/>
                  <a:pt x="728" y="13"/>
                </a:cubicBezTo>
                <a:cubicBezTo>
                  <a:pt x="727" y="14"/>
                  <a:pt x="727" y="15"/>
                  <a:pt x="726" y="15"/>
                </a:cubicBezTo>
                <a:cubicBezTo>
                  <a:pt x="726" y="15"/>
                  <a:pt x="725" y="14"/>
                  <a:pt x="724" y="14"/>
                </a:cubicBezTo>
                <a:cubicBezTo>
                  <a:pt x="724" y="14"/>
                  <a:pt x="722" y="16"/>
                  <a:pt x="722" y="16"/>
                </a:cubicBezTo>
                <a:cubicBezTo>
                  <a:pt x="722" y="16"/>
                  <a:pt x="725" y="17"/>
                  <a:pt x="725" y="18"/>
                </a:cubicBezTo>
                <a:cubicBezTo>
                  <a:pt x="725" y="18"/>
                  <a:pt x="723" y="19"/>
                  <a:pt x="723" y="20"/>
                </a:cubicBezTo>
                <a:cubicBezTo>
                  <a:pt x="724" y="20"/>
                  <a:pt x="724" y="21"/>
                  <a:pt x="725" y="22"/>
                </a:cubicBezTo>
                <a:cubicBezTo>
                  <a:pt x="726" y="22"/>
                  <a:pt x="727" y="23"/>
                  <a:pt x="727" y="23"/>
                </a:cubicBezTo>
                <a:cubicBezTo>
                  <a:pt x="728" y="23"/>
                  <a:pt x="729" y="21"/>
                  <a:pt x="729" y="21"/>
                </a:cubicBezTo>
                <a:cubicBezTo>
                  <a:pt x="730" y="20"/>
                  <a:pt x="730" y="19"/>
                  <a:pt x="731" y="19"/>
                </a:cubicBezTo>
                <a:cubicBezTo>
                  <a:pt x="731" y="18"/>
                  <a:pt x="732" y="17"/>
                  <a:pt x="732" y="17"/>
                </a:cubicBezTo>
                <a:cubicBezTo>
                  <a:pt x="733" y="16"/>
                  <a:pt x="734" y="14"/>
                  <a:pt x="734" y="14"/>
                </a:cubicBezTo>
                <a:cubicBezTo>
                  <a:pt x="735" y="14"/>
                  <a:pt x="736" y="16"/>
                  <a:pt x="736" y="16"/>
                </a:cubicBezTo>
                <a:cubicBezTo>
                  <a:pt x="737" y="16"/>
                  <a:pt x="738" y="17"/>
                  <a:pt x="739" y="18"/>
                </a:cubicBezTo>
                <a:cubicBezTo>
                  <a:pt x="739" y="18"/>
                  <a:pt x="737" y="20"/>
                  <a:pt x="737" y="20"/>
                </a:cubicBezTo>
                <a:cubicBezTo>
                  <a:pt x="737" y="20"/>
                  <a:pt x="739" y="22"/>
                  <a:pt x="739" y="22"/>
                </a:cubicBezTo>
                <a:cubicBezTo>
                  <a:pt x="739" y="21"/>
                  <a:pt x="741" y="20"/>
                  <a:pt x="741" y="19"/>
                </a:cubicBezTo>
                <a:cubicBezTo>
                  <a:pt x="741" y="19"/>
                  <a:pt x="739" y="18"/>
                  <a:pt x="739" y="18"/>
                </a:cubicBezTo>
                <a:cubicBezTo>
                  <a:pt x="739" y="17"/>
                  <a:pt x="740" y="16"/>
                  <a:pt x="740" y="15"/>
                </a:cubicBezTo>
                <a:cubicBezTo>
                  <a:pt x="741" y="15"/>
                  <a:pt x="742" y="14"/>
                  <a:pt x="742" y="13"/>
                </a:cubicBezTo>
                <a:cubicBezTo>
                  <a:pt x="742" y="13"/>
                  <a:pt x="744" y="12"/>
                  <a:pt x="744" y="11"/>
                </a:cubicBezTo>
                <a:cubicBezTo>
                  <a:pt x="744" y="11"/>
                  <a:pt x="741" y="10"/>
                  <a:pt x="742" y="9"/>
                </a:cubicBezTo>
                <a:cubicBezTo>
                  <a:pt x="742" y="9"/>
                  <a:pt x="743" y="8"/>
                  <a:pt x="743" y="7"/>
                </a:cubicBezTo>
                <a:cubicBezTo>
                  <a:pt x="744" y="6"/>
                  <a:pt x="744" y="5"/>
                  <a:pt x="745" y="5"/>
                </a:cubicBezTo>
                <a:cubicBezTo>
                  <a:pt x="745" y="5"/>
                  <a:pt x="747" y="7"/>
                  <a:pt x="747" y="7"/>
                </a:cubicBezTo>
                <a:cubicBezTo>
                  <a:pt x="748" y="6"/>
                  <a:pt x="748" y="5"/>
                  <a:pt x="749" y="4"/>
                </a:cubicBezTo>
                <a:cubicBezTo>
                  <a:pt x="750" y="5"/>
                  <a:pt x="750" y="5"/>
                  <a:pt x="751" y="6"/>
                </a:cubicBezTo>
                <a:cubicBezTo>
                  <a:pt x="752" y="7"/>
                  <a:pt x="753" y="7"/>
                  <a:pt x="753" y="8"/>
                </a:cubicBezTo>
                <a:cubicBezTo>
                  <a:pt x="754" y="8"/>
                  <a:pt x="755" y="9"/>
                  <a:pt x="756" y="9"/>
                </a:cubicBezTo>
                <a:cubicBezTo>
                  <a:pt x="756" y="10"/>
                  <a:pt x="754" y="11"/>
                  <a:pt x="754" y="12"/>
                </a:cubicBezTo>
                <a:cubicBezTo>
                  <a:pt x="754" y="12"/>
                  <a:pt x="756" y="13"/>
                  <a:pt x="756" y="13"/>
                </a:cubicBezTo>
                <a:cubicBezTo>
                  <a:pt x="756" y="14"/>
                  <a:pt x="758" y="15"/>
                  <a:pt x="758" y="15"/>
                </a:cubicBezTo>
                <a:cubicBezTo>
                  <a:pt x="758" y="15"/>
                  <a:pt x="756" y="17"/>
                  <a:pt x="757" y="17"/>
                </a:cubicBezTo>
                <a:cubicBezTo>
                  <a:pt x="757" y="18"/>
                  <a:pt x="758" y="19"/>
                  <a:pt x="759" y="19"/>
                </a:cubicBezTo>
                <a:cubicBezTo>
                  <a:pt x="759" y="19"/>
                  <a:pt x="760" y="17"/>
                  <a:pt x="761" y="17"/>
                </a:cubicBezTo>
                <a:cubicBezTo>
                  <a:pt x="761" y="17"/>
                  <a:pt x="762" y="18"/>
                  <a:pt x="763" y="18"/>
                </a:cubicBezTo>
                <a:cubicBezTo>
                  <a:pt x="763" y="18"/>
                  <a:pt x="765" y="20"/>
                  <a:pt x="765" y="20"/>
                </a:cubicBezTo>
                <a:cubicBezTo>
                  <a:pt x="766" y="20"/>
                  <a:pt x="766" y="19"/>
                  <a:pt x="767" y="18"/>
                </a:cubicBezTo>
                <a:cubicBezTo>
                  <a:pt x="767" y="17"/>
                  <a:pt x="768" y="16"/>
                  <a:pt x="768" y="16"/>
                </a:cubicBezTo>
                <a:cubicBezTo>
                  <a:pt x="769" y="15"/>
                  <a:pt x="770" y="14"/>
                  <a:pt x="770" y="13"/>
                </a:cubicBezTo>
                <a:cubicBezTo>
                  <a:pt x="771" y="13"/>
                  <a:pt x="771" y="12"/>
                  <a:pt x="772" y="11"/>
                </a:cubicBezTo>
                <a:cubicBezTo>
                  <a:pt x="772" y="11"/>
                  <a:pt x="774" y="13"/>
                  <a:pt x="774" y="13"/>
                </a:cubicBezTo>
                <a:cubicBezTo>
                  <a:pt x="775" y="13"/>
                  <a:pt x="775" y="11"/>
                  <a:pt x="776" y="11"/>
                </a:cubicBezTo>
                <a:cubicBezTo>
                  <a:pt x="776" y="11"/>
                  <a:pt x="778" y="13"/>
                  <a:pt x="778" y="12"/>
                </a:cubicBezTo>
                <a:cubicBezTo>
                  <a:pt x="779" y="12"/>
                  <a:pt x="779" y="11"/>
                  <a:pt x="780" y="10"/>
                </a:cubicBezTo>
                <a:cubicBezTo>
                  <a:pt x="780" y="10"/>
                  <a:pt x="781" y="8"/>
                  <a:pt x="781" y="8"/>
                </a:cubicBezTo>
                <a:cubicBezTo>
                  <a:pt x="782" y="8"/>
                  <a:pt x="783" y="9"/>
                  <a:pt x="784" y="10"/>
                </a:cubicBezTo>
                <a:cubicBezTo>
                  <a:pt x="784" y="10"/>
                  <a:pt x="785" y="11"/>
                  <a:pt x="786" y="11"/>
                </a:cubicBezTo>
                <a:cubicBezTo>
                  <a:pt x="786" y="11"/>
                  <a:pt x="787" y="9"/>
                  <a:pt x="788" y="9"/>
                </a:cubicBezTo>
                <a:cubicBezTo>
                  <a:pt x="788" y="9"/>
                  <a:pt x="790" y="11"/>
                  <a:pt x="790" y="11"/>
                </a:cubicBezTo>
                <a:cubicBezTo>
                  <a:pt x="790" y="11"/>
                  <a:pt x="788" y="13"/>
                  <a:pt x="788" y="13"/>
                </a:cubicBezTo>
                <a:cubicBezTo>
                  <a:pt x="788" y="13"/>
                  <a:pt x="786" y="11"/>
                  <a:pt x="786" y="11"/>
                </a:cubicBezTo>
                <a:cubicBezTo>
                  <a:pt x="785" y="11"/>
                  <a:pt x="784" y="13"/>
                  <a:pt x="784" y="14"/>
                </a:cubicBezTo>
                <a:cubicBezTo>
                  <a:pt x="784" y="14"/>
                  <a:pt x="783" y="15"/>
                  <a:pt x="782" y="16"/>
                </a:cubicBezTo>
                <a:cubicBezTo>
                  <a:pt x="782" y="17"/>
                  <a:pt x="781" y="17"/>
                  <a:pt x="781" y="18"/>
                </a:cubicBezTo>
                <a:cubicBezTo>
                  <a:pt x="780" y="19"/>
                  <a:pt x="780" y="20"/>
                  <a:pt x="779" y="20"/>
                </a:cubicBezTo>
                <a:cubicBezTo>
                  <a:pt x="781" y="21"/>
                  <a:pt x="782" y="23"/>
                  <a:pt x="784" y="24"/>
                </a:cubicBezTo>
                <a:cubicBezTo>
                  <a:pt x="784" y="23"/>
                  <a:pt x="785" y="22"/>
                  <a:pt x="785" y="21"/>
                </a:cubicBezTo>
                <a:cubicBezTo>
                  <a:pt x="785" y="21"/>
                  <a:pt x="787" y="19"/>
                  <a:pt x="787" y="19"/>
                </a:cubicBezTo>
                <a:cubicBezTo>
                  <a:pt x="788" y="19"/>
                  <a:pt x="789" y="21"/>
                  <a:pt x="789" y="21"/>
                </a:cubicBezTo>
                <a:cubicBezTo>
                  <a:pt x="790" y="21"/>
                  <a:pt x="790" y="19"/>
                  <a:pt x="791" y="19"/>
                </a:cubicBezTo>
                <a:cubicBezTo>
                  <a:pt x="791" y="19"/>
                  <a:pt x="793" y="21"/>
                  <a:pt x="793" y="20"/>
                </a:cubicBezTo>
                <a:cubicBezTo>
                  <a:pt x="794" y="20"/>
                  <a:pt x="794" y="19"/>
                  <a:pt x="795" y="18"/>
                </a:cubicBezTo>
                <a:cubicBezTo>
                  <a:pt x="795" y="17"/>
                  <a:pt x="796" y="17"/>
                  <a:pt x="797" y="16"/>
                </a:cubicBezTo>
                <a:cubicBezTo>
                  <a:pt x="797" y="15"/>
                  <a:pt x="798" y="14"/>
                  <a:pt x="798" y="14"/>
                </a:cubicBezTo>
                <a:cubicBezTo>
                  <a:pt x="799" y="13"/>
                  <a:pt x="799" y="12"/>
                  <a:pt x="800" y="11"/>
                </a:cubicBezTo>
                <a:cubicBezTo>
                  <a:pt x="800" y="11"/>
                  <a:pt x="802" y="13"/>
                  <a:pt x="802" y="13"/>
                </a:cubicBezTo>
                <a:cubicBezTo>
                  <a:pt x="803" y="13"/>
                  <a:pt x="803" y="11"/>
                  <a:pt x="804" y="11"/>
                </a:cubicBezTo>
                <a:cubicBezTo>
                  <a:pt x="805" y="12"/>
                  <a:pt x="805" y="12"/>
                  <a:pt x="806" y="13"/>
                </a:cubicBezTo>
                <a:cubicBezTo>
                  <a:pt x="806" y="13"/>
                  <a:pt x="808" y="14"/>
                  <a:pt x="808" y="14"/>
                </a:cubicBezTo>
                <a:cubicBezTo>
                  <a:pt x="808" y="15"/>
                  <a:pt x="806" y="16"/>
                  <a:pt x="807" y="17"/>
                </a:cubicBezTo>
                <a:cubicBezTo>
                  <a:pt x="807" y="17"/>
                  <a:pt x="808" y="18"/>
                  <a:pt x="809" y="18"/>
                </a:cubicBezTo>
                <a:cubicBezTo>
                  <a:pt x="810" y="19"/>
                  <a:pt x="810" y="19"/>
                  <a:pt x="811" y="20"/>
                </a:cubicBezTo>
                <a:cubicBezTo>
                  <a:pt x="812" y="20"/>
                  <a:pt x="812" y="18"/>
                  <a:pt x="813" y="18"/>
                </a:cubicBezTo>
                <a:cubicBezTo>
                  <a:pt x="813" y="18"/>
                  <a:pt x="815" y="20"/>
                  <a:pt x="815" y="19"/>
                </a:cubicBezTo>
                <a:cubicBezTo>
                  <a:pt x="815" y="19"/>
                  <a:pt x="817" y="17"/>
                  <a:pt x="817" y="17"/>
                </a:cubicBezTo>
                <a:cubicBezTo>
                  <a:pt x="817" y="17"/>
                  <a:pt x="815" y="15"/>
                  <a:pt x="814" y="16"/>
                </a:cubicBezTo>
                <a:cubicBezTo>
                  <a:pt x="814" y="16"/>
                  <a:pt x="813" y="18"/>
                  <a:pt x="813" y="18"/>
                </a:cubicBezTo>
                <a:cubicBezTo>
                  <a:pt x="812" y="17"/>
                  <a:pt x="811" y="16"/>
                  <a:pt x="811" y="16"/>
                </a:cubicBezTo>
                <a:cubicBezTo>
                  <a:pt x="811" y="16"/>
                  <a:pt x="812" y="14"/>
                  <a:pt x="812" y="14"/>
                </a:cubicBezTo>
                <a:cubicBezTo>
                  <a:pt x="813" y="13"/>
                  <a:pt x="813" y="12"/>
                  <a:pt x="814" y="12"/>
                </a:cubicBezTo>
                <a:cubicBezTo>
                  <a:pt x="814" y="11"/>
                  <a:pt x="815" y="9"/>
                  <a:pt x="816" y="9"/>
                </a:cubicBezTo>
                <a:cubicBezTo>
                  <a:pt x="816" y="9"/>
                  <a:pt x="817" y="11"/>
                  <a:pt x="818" y="11"/>
                </a:cubicBezTo>
                <a:cubicBezTo>
                  <a:pt x="818" y="11"/>
                  <a:pt x="816" y="13"/>
                  <a:pt x="816" y="13"/>
                </a:cubicBezTo>
                <a:cubicBezTo>
                  <a:pt x="816" y="14"/>
                  <a:pt x="818" y="15"/>
                  <a:pt x="818" y="15"/>
                </a:cubicBezTo>
                <a:cubicBezTo>
                  <a:pt x="819" y="16"/>
                  <a:pt x="820" y="16"/>
                  <a:pt x="821" y="17"/>
                </a:cubicBezTo>
                <a:cubicBezTo>
                  <a:pt x="821" y="16"/>
                  <a:pt x="822" y="15"/>
                  <a:pt x="822" y="14"/>
                </a:cubicBezTo>
                <a:cubicBezTo>
                  <a:pt x="823" y="14"/>
                  <a:pt x="824" y="13"/>
                  <a:pt x="824" y="12"/>
                </a:cubicBezTo>
                <a:cubicBezTo>
                  <a:pt x="824" y="12"/>
                  <a:pt x="822" y="11"/>
                  <a:pt x="822" y="11"/>
                </a:cubicBezTo>
                <a:cubicBezTo>
                  <a:pt x="822" y="10"/>
                  <a:pt x="823" y="9"/>
                  <a:pt x="824" y="8"/>
                </a:cubicBezTo>
                <a:cubicBezTo>
                  <a:pt x="824" y="8"/>
                  <a:pt x="825" y="7"/>
                  <a:pt x="825" y="6"/>
                </a:cubicBezTo>
                <a:cubicBezTo>
                  <a:pt x="825" y="5"/>
                  <a:pt x="827" y="4"/>
                  <a:pt x="827" y="4"/>
                </a:cubicBezTo>
                <a:cubicBezTo>
                  <a:pt x="827" y="5"/>
                  <a:pt x="829" y="5"/>
                  <a:pt x="829" y="6"/>
                </a:cubicBezTo>
                <a:cubicBezTo>
                  <a:pt x="829" y="6"/>
                  <a:pt x="827" y="7"/>
                  <a:pt x="827" y="8"/>
                </a:cubicBezTo>
                <a:cubicBezTo>
                  <a:pt x="828" y="8"/>
                  <a:pt x="830" y="9"/>
                  <a:pt x="830" y="9"/>
                </a:cubicBezTo>
                <a:cubicBezTo>
                  <a:pt x="830" y="10"/>
                  <a:pt x="828" y="11"/>
                  <a:pt x="828" y="12"/>
                </a:cubicBezTo>
                <a:cubicBezTo>
                  <a:pt x="827" y="12"/>
                  <a:pt x="827" y="13"/>
                  <a:pt x="826" y="14"/>
                </a:cubicBezTo>
                <a:cubicBezTo>
                  <a:pt x="826" y="14"/>
                  <a:pt x="825" y="16"/>
                  <a:pt x="825" y="16"/>
                </a:cubicBezTo>
                <a:cubicBezTo>
                  <a:pt x="825" y="16"/>
                  <a:pt x="827" y="18"/>
                  <a:pt x="827" y="18"/>
                </a:cubicBezTo>
                <a:cubicBezTo>
                  <a:pt x="827" y="18"/>
                  <a:pt x="828" y="16"/>
                  <a:pt x="829" y="16"/>
                </a:cubicBezTo>
                <a:cubicBezTo>
                  <a:pt x="829" y="16"/>
                  <a:pt x="830" y="17"/>
                  <a:pt x="831" y="17"/>
                </a:cubicBezTo>
                <a:cubicBezTo>
                  <a:pt x="831" y="18"/>
                  <a:pt x="832" y="18"/>
                  <a:pt x="833" y="19"/>
                </a:cubicBezTo>
                <a:cubicBezTo>
                  <a:pt x="833" y="19"/>
                  <a:pt x="831" y="21"/>
                  <a:pt x="831" y="21"/>
                </a:cubicBezTo>
                <a:cubicBezTo>
                  <a:pt x="831" y="22"/>
                  <a:pt x="834" y="22"/>
                  <a:pt x="834" y="23"/>
                </a:cubicBezTo>
                <a:cubicBezTo>
                  <a:pt x="833" y="24"/>
                  <a:pt x="832" y="24"/>
                  <a:pt x="832" y="25"/>
                </a:cubicBezTo>
                <a:cubicBezTo>
                  <a:pt x="832" y="26"/>
                  <a:pt x="834" y="26"/>
                  <a:pt x="834" y="27"/>
                </a:cubicBezTo>
                <a:cubicBezTo>
                  <a:pt x="834" y="27"/>
                  <a:pt x="833" y="29"/>
                  <a:pt x="832" y="29"/>
                </a:cubicBezTo>
                <a:cubicBezTo>
                  <a:pt x="832" y="29"/>
                  <a:pt x="831" y="31"/>
                  <a:pt x="831" y="31"/>
                </a:cubicBezTo>
                <a:cubicBezTo>
                  <a:pt x="831" y="32"/>
                  <a:pt x="833" y="32"/>
                  <a:pt x="833" y="33"/>
                </a:cubicBezTo>
                <a:cubicBezTo>
                  <a:pt x="833" y="32"/>
                  <a:pt x="834" y="32"/>
                  <a:pt x="835" y="31"/>
                </a:cubicBezTo>
                <a:cubicBezTo>
                  <a:pt x="835" y="30"/>
                  <a:pt x="836" y="29"/>
                  <a:pt x="836" y="29"/>
                </a:cubicBezTo>
                <a:cubicBezTo>
                  <a:pt x="836" y="28"/>
                  <a:pt x="838" y="27"/>
                  <a:pt x="838" y="26"/>
                </a:cubicBezTo>
                <a:cubicBezTo>
                  <a:pt x="838" y="26"/>
                  <a:pt x="836" y="25"/>
                  <a:pt x="836" y="25"/>
                </a:cubicBezTo>
                <a:cubicBezTo>
                  <a:pt x="836" y="24"/>
                  <a:pt x="837" y="23"/>
                  <a:pt x="837" y="22"/>
                </a:cubicBezTo>
                <a:cubicBezTo>
                  <a:pt x="838" y="22"/>
                  <a:pt x="839" y="20"/>
                  <a:pt x="839" y="20"/>
                </a:cubicBezTo>
                <a:cubicBezTo>
                  <a:pt x="839" y="20"/>
                  <a:pt x="841" y="22"/>
                  <a:pt x="841" y="22"/>
                </a:cubicBezTo>
                <a:cubicBezTo>
                  <a:pt x="842" y="21"/>
                  <a:pt x="843" y="20"/>
                  <a:pt x="843" y="20"/>
                </a:cubicBezTo>
                <a:cubicBezTo>
                  <a:pt x="843" y="19"/>
                  <a:pt x="841" y="19"/>
                  <a:pt x="841" y="18"/>
                </a:cubicBezTo>
                <a:cubicBezTo>
                  <a:pt x="841" y="17"/>
                  <a:pt x="843" y="16"/>
                  <a:pt x="843" y="16"/>
                </a:cubicBezTo>
                <a:cubicBezTo>
                  <a:pt x="842" y="15"/>
                  <a:pt x="840" y="15"/>
                  <a:pt x="840" y="14"/>
                </a:cubicBezTo>
                <a:cubicBezTo>
                  <a:pt x="840" y="14"/>
                  <a:pt x="842" y="12"/>
                  <a:pt x="842" y="12"/>
                </a:cubicBezTo>
                <a:cubicBezTo>
                  <a:pt x="842" y="12"/>
                  <a:pt x="844" y="10"/>
                  <a:pt x="844" y="10"/>
                </a:cubicBezTo>
                <a:cubicBezTo>
                  <a:pt x="844" y="9"/>
                  <a:pt x="842" y="9"/>
                  <a:pt x="842" y="8"/>
                </a:cubicBezTo>
                <a:cubicBezTo>
                  <a:pt x="843" y="6"/>
                  <a:pt x="844" y="5"/>
                  <a:pt x="845" y="3"/>
                </a:cubicBezTo>
                <a:cubicBezTo>
                  <a:pt x="846" y="5"/>
                  <a:pt x="848" y="6"/>
                  <a:pt x="849" y="7"/>
                </a:cubicBezTo>
                <a:cubicBezTo>
                  <a:pt x="849" y="8"/>
                  <a:pt x="848" y="8"/>
                  <a:pt x="848" y="9"/>
                </a:cubicBezTo>
                <a:cubicBezTo>
                  <a:pt x="848" y="10"/>
                  <a:pt x="850" y="10"/>
                  <a:pt x="850" y="11"/>
                </a:cubicBezTo>
                <a:cubicBezTo>
                  <a:pt x="850" y="11"/>
                  <a:pt x="848" y="13"/>
                  <a:pt x="848" y="13"/>
                </a:cubicBezTo>
                <a:cubicBezTo>
                  <a:pt x="848" y="14"/>
                  <a:pt x="850" y="14"/>
                  <a:pt x="850" y="15"/>
                </a:cubicBezTo>
                <a:cubicBezTo>
                  <a:pt x="851" y="15"/>
                  <a:pt x="852" y="16"/>
                  <a:pt x="853" y="16"/>
                </a:cubicBezTo>
                <a:cubicBezTo>
                  <a:pt x="853" y="17"/>
                  <a:pt x="855" y="18"/>
                  <a:pt x="855" y="18"/>
                </a:cubicBezTo>
                <a:cubicBezTo>
                  <a:pt x="855" y="18"/>
                  <a:pt x="853" y="20"/>
                  <a:pt x="853" y="20"/>
                </a:cubicBezTo>
                <a:cubicBezTo>
                  <a:pt x="853" y="21"/>
                  <a:pt x="851" y="22"/>
                  <a:pt x="851" y="23"/>
                </a:cubicBezTo>
                <a:cubicBezTo>
                  <a:pt x="852" y="23"/>
                  <a:pt x="853" y="24"/>
                  <a:pt x="854" y="24"/>
                </a:cubicBezTo>
                <a:cubicBezTo>
                  <a:pt x="854" y="24"/>
                  <a:pt x="855" y="23"/>
                  <a:pt x="855" y="22"/>
                </a:cubicBezTo>
                <a:cubicBezTo>
                  <a:pt x="856" y="22"/>
                  <a:pt x="857" y="20"/>
                  <a:pt x="857" y="20"/>
                </a:cubicBezTo>
                <a:cubicBezTo>
                  <a:pt x="857" y="19"/>
                  <a:pt x="855" y="19"/>
                  <a:pt x="855" y="18"/>
                </a:cubicBezTo>
                <a:cubicBezTo>
                  <a:pt x="855" y="17"/>
                  <a:pt x="857" y="17"/>
                  <a:pt x="857" y="16"/>
                </a:cubicBezTo>
                <a:cubicBezTo>
                  <a:pt x="857" y="15"/>
                  <a:pt x="854" y="15"/>
                  <a:pt x="854" y="14"/>
                </a:cubicBezTo>
                <a:cubicBezTo>
                  <a:pt x="854" y="14"/>
                  <a:pt x="856" y="13"/>
                  <a:pt x="856" y="12"/>
                </a:cubicBezTo>
                <a:cubicBezTo>
                  <a:pt x="856" y="11"/>
                  <a:pt x="854" y="11"/>
                  <a:pt x="854" y="10"/>
                </a:cubicBezTo>
                <a:cubicBezTo>
                  <a:pt x="854" y="10"/>
                  <a:pt x="856" y="9"/>
                  <a:pt x="856" y="8"/>
                </a:cubicBezTo>
                <a:cubicBezTo>
                  <a:pt x="855" y="7"/>
                  <a:pt x="853" y="7"/>
                  <a:pt x="853" y="6"/>
                </a:cubicBezTo>
                <a:cubicBezTo>
                  <a:pt x="853" y="6"/>
                  <a:pt x="855" y="4"/>
                  <a:pt x="855" y="4"/>
                </a:cubicBezTo>
                <a:cubicBezTo>
                  <a:pt x="856" y="4"/>
                  <a:pt x="857" y="6"/>
                  <a:pt x="857" y="6"/>
                </a:cubicBezTo>
                <a:cubicBezTo>
                  <a:pt x="857" y="6"/>
                  <a:pt x="859" y="7"/>
                  <a:pt x="859" y="7"/>
                </a:cubicBezTo>
                <a:cubicBezTo>
                  <a:pt x="860" y="8"/>
                  <a:pt x="858" y="9"/>
                  <a:pt x="858" y="10"/>
                </a:cubicBezTo>
                <a:cubicBezTo>
                  <a:pt x="858" y="10"/>
                  <a:pt x="860" y="11"/>
                  <a:pt x="860" y="11"/>
                </a:cubicBezTo>
                <a:cubicBezTo>
                  <a:pt x="860" y="12"/>
                  <a:pt x="859" y="13"/>
                  <a:pt x="858" y="14"/>
                </a:cubicBezTo>
                <a:cubicBezTo>
                  <a:pt x="858" y="14"/>
                  <a:pt x="857" y="16"/>
                  <a:pt x="857" y="16"/>
                </a:cubicBezTo>
                <a:cubicBezTo>
                  <a:pt x="857" y="16"/>
                  <a:pt x="859" y="18"/>
                  <a:pt x="859" y="18"/>
                </a:cubicBezTo>
                <a:cubicBezTo>
                  <a:pt x="859" y="18"/>
                  <a:pt x="860" y="16"/>
                  <a:pt x="861" y="15"/>
                </a:cubicBezTo>
                <a:cubicBezTo>
                  <a:pt x="861" y="15"/>
                  <a:pt x="862" y="13"/>
                  <a:pt x="862" y="13"/>
                </a:cubicBezTo>
                <a:cubicBezTo>
                  <a:pt x="862" y="13"/>
                  <a:pt x="864" y="15"/>
                  <a:pt x="864" y="15"/>
                </a:cubicBezTo>
                <a:cubicBezTo>
                  <a:pt x="865" y="15"/>
                  <a:pt x="863" y="17"/>
                  <a:pt x="863" y="17"/>
                </a:cubicBezTo>
                <a:cubicBezTo>
                  <a:pt x="863" y="18"/>
                  <a:pt x="865" y="18"/>
                  <a:pt x="865" y="19"/>
                </a:cubicBezTo>
                <a:cubicBezTo>
                  <a:pt x="865" y="19"/>
                  <a:pt x="863" y="20"/>
                  <a:pt x="863" y="21"/>
                </a:cubicBezTo>
                <a:cubicBezTo>
                  <a:pt x="863" y="21"/>
                  <a:pt x="865" y="22"/>
                  <a:pt x="866" y="23"/>
                </a:cubicBezTo>
                <a:cubicBezTo>
                  <a:pt x="866" y="23"/>
                  <a:pt x="867" y="24"/>
                  <a:pt x="868" y="24"/>
                </a:cubicBezTo>
                <a:cubicBezTo>
                  <a:pt x="869" y="23"/>
                  <a:pt x="870" y="21"/>
                  <a:pt x="871" y="20"/>
                </a:cubicBezTo>
                <a:cubicBezTo>
                  <a:pt x="872" y="19"/>
                  <a:pt x="872" y="18"/>
                  <a:pt x="873" y="18"/>
                </a:cubicBezTo>
                <a:cubicBezTo>
                  <a:pt x="874" y="16"/>
                  <a:pt x="875" y="15"/>
                  <a:pt x="876" y="13"/>
                </a:cubicBezTo>
                <a:cubicBezTo>
                  <a:pt x="877" y="12"/>
                  <a:pt x="877" y="12"/>
                  <a:pt x="878" y="11"/>
                </a:cubicBezTo>
                <a:cubicBezTo>
                  <a:pt x="879" y="12"/>
                  <a:pt x="881" y="13"/>
                  <a:pt x="882" y="14"/>
                </a:cubicBezTo>
                <a:cubicBezTo>
                  <a:pt x="882" y="15"/>
                  <a:pt x="881" y="16"/>
                  <a:pt x="881" y="17"/>
                </a:cubicBezTo>
                <a:cubicBezTo>
                  <a:pt x="881" y="17"/>
                  <a:pt x="879" y="19"/>
                  <a:pt x="879" y="19"/>
                </a:cubicBezTo>
                <a:cubicBezTo>
                  <a:pt x="879" y="19"/>
                  <a:pt x="881" y="20"/>
                  <a:pt x="881" y="21"/>
                </a:cubicBezTo>
                <a:cubicBezTo>
                  <a:pt x="882" y="21"/>
                  <a:pt x="883" y="22"/>
                  <a:pt x="884" y="22"/>
                </a:cubicBezTo>
                <a:cubicBezTo>
                  <a:pt x="884" y="22"/>
                  <a:pt x="885" y="20"/>
                  <a:pt x="885" y="20"/>
                </a:cubicBezTo>
                <a:cubicBezTo>
                  <a:pt x="885" y="20"/>
                  <a:pt x="887" y="22"/>
                  <a:pt x="887" y="22"/>
                </a:cubicBezTo>
                <a:cubicBezTo>
                  <a:pt x="888" y="21"/>
                  <a:pt x="889" y="20"/>
                  <a:pt x="889" y="20"/>
                </a:cubicBezTo>
                <a:cubicBezTo>
                  <a:pt x="889" y="19"/>
                  <a:pt x="887" y="18"/>
                  <a:pt x="887" y="18"/>
                </a:cubicBezTo>
                <a:cubicBezTo>
                  <a:pt x="887" y="17"/>
                  <a:pt x="889" y="16"/>
                  <a:pt x="889" y="16"/>
                </a:cubicBezTo>
                <a:cubicBezTo>
                  <a:pt x="889" y="15"/>
                  <a:pt x="886" y="14"/>
                  <a:pt x="886" y="14"/>
                </a:cubicBezTo>
                <a:cubicBezTo>
                  <a:pt x="886" y="14"/>
                  <a:pt x="888" y="12"/>
                  <a:pt x="888" y="12"/>
                </a:cubicBezTo>
                <a:cubicBezTo>
                  <a:pt x="889" y="11"/>
                  <a:pt x="889" y="10"/>
                  <a:pt x="890" y="9"/>
                </a:cubicBezTo>
                <a:cubicBezTo>
                  <a:pt x="890" y="10"/>
                  <a:pt x="892" y="11"/>
                  <a:pt x="892" y="11"/>
                </a:cubicBezTo>
                <a:cubicBezTo>
                  <a:pt x="892" y="12"/>
                  <a:pt x="890" y="13"/>
                  <a:pt x="890" y="13"/>
                </a:cubicBezTo>
                <a:cubicBezTo>
                  <a:pt x="891" y="14"/>
                  <a:pt x="892" y="14"/>
                  <a:pt x="893" y="15"/>
                </a:cubicBezTo>
                <a:cubicBezTo>
                  <a:pt x="893" y="15"/>
                  <a:pt x="891" y="17"/>
                  <a:pt x="891" y="17"/>
                </a:cubicBezTo>
                <a:cubicBezTo>
                  <a:pt x="891" y="17"/>
                  <a:pt x="893" y="19"/>
                  <a:pt x="893" y="19"/>
                </a:cubicBezTo>
                <a:cubicBezTo>
                  <a:pt x="893" y="19"/>
                  <a:pt x="895" y="17"/>
                  <a:pt x="895" y="17"/>
                </a:cubicBezTo>
                <a:cubicBezTo>
                  <a:pt x="895" y="17"/>
                  <a:pt x="896" y="15"/>
                  <a:pt x="896" y="15"/>
                </a:cubicBezTo>
                <a:cubicBezTo>
                  <a:pt x="897" y="15"/>
                  <a:pt x="898" y="16"/>
                  <a:pt x="899" y="16"/>
                </a:cubicBezTo>
                <a:cubicBezTo>
                  <a:pt x="899" y="17"/>
                  <a:pt x="901" y="17"/>
                  <a:pt x="901" y="18"/>
                </a:cubicBezTo>
                <a:cubicBezTo>
                  <a:pt x="901" y="18"/>
                  <a:pt x="899" y="20"/>
                  <a:pt x="899" y="20"/>
                </a:cubicBezTo>
                <a:cubicBezTo>
                  <a:pt x="899" y="20"/>
                  <a:pt x="901" y="22"/>
                  <a:pt x="901" y="22"/>
                </a:cubicBezTo>
                <a:cubicBezTo>
                  <a:pt x="902" y="22"/>
                  <a:pt x="903" y="20"/>
                  <a:pt x="903" y="20"/>
                </a:cubicBezTo>
                <a:cubicBezTo>
                  <a:pt x="903" y="19"/>
                  <a:pt x="905" y="18"/>
                  <a:pt x="905" y="17"/>
                </a:cubicBezTo>
                <a:cubicBezTo>
                  <a:pt x="905" y="17"/>
                  <a:pt x="903" y="16"/>
                  <a:pt x="903" y="16"/>
                </a:cubicBezTo>
                <a:cubicBezTo>
                  <a:pt x="903" y="15"/>
                  <a:pt x="904" y="14"/>
                  <a:pt x="904" y="13"/>
                </a:cubicBezTo>
                <a:cubicBezTo>
                  <a:pt x="905" y="14"/>
                  <a:pt x="906" y="15"/>
                  <a:pt x="907" y="15"/>
                </a:cubicBezTo>
                <a:cubicBezTo>
                  <a:pt x="907" y="15"/>
                  <a:pt x="909" y="17"/>
                  <a:pt x="909" y="17"/>
                </a:cubicBezTo>
                <a:cubicBezTo>
                  <a:pt x="909" y="18"/>
                  <a:pt x="907" y="18"/>
                  <a:pt x="907" y="19"/>
                </a:cubicBezTo>
                <a:cubicBezTo>
                  <a:pt x="907" y="20"/>
                  <a:pt x="909" y="20"/>
                  <a:pt x="909" y="21"/>
                </a:cubicBezTo>
                <a:cubicBezTo>
                  <a:pt x="909" y="21"/>
                  <a:pt x="908" y="22"/>
                  <a:pt x="908" y="23"/>
                </a:cubicBezTo>
                <a:cubicBezTo>
                  <a:pt x="908" y="24"/>
                  <a:pt x="910" y="24"/>
                  <a:pt x="910" y="25"/>
                </a:cubicBezTo>
                <a:cubicBezTo>
                  <a:pt x="911" y="23"/>
                  <a:pt x="912" y="22"/>
                  <a:pt x="913" y="20"/>
                </a:cubicBezTo>
                <a:cubicBezTo>
                  <a:pt x="914" y="20"/>
                  <a:pt x="914" y="19"/>
                  <a:pt x="915" y="18"/>
                </a:cubicBezTo>
                <a:cubicBezTo>
                  <a:pt x="916" y="17"/>
                  <a:pt x="916" y="17"/>
                  <a:pt x="917" y="16"/>
                </a:cubicBezTo>
                <a:cubicBezTo>
                  <a:pt x="917" y="16"/>
                  <a:pt x="914" y="14"/>
                  <a:pt x="914" y="14"/>
                </a:cubicBezTo>
                <a:cubicBezTo>
                  <a:pt x="914" y="14"/>
                  <a:pt x="916" y="12"/>
                  <a:pt x="916" y="12"/>
                </a:cubicBezTo>
                <a:cubicBezTo>
                  <a:pt x="917" y="12"/>
                  <a:pt x="918" y="13"/>
                  <a:pt x="918" y="14"/>
                </a:cubicBezTo>
                <a:cubicBezTo>
                  <a:pt x="918" y="13"/>
                  <a:pt x="920" y="12"/>
                  <a:pt x="920" y="11"/>
                </a:cubicBezTo>
                <a:cubicBezTo>
                  <a:pt x="920" y="12"/>
                  <a:pt x="922" y="12"/>
                  <a:pt x="922" y="13"/>
                </a:cubicBezTo>
                <a:cubicBezTo>
                  <a:pt x="922" y="13"/>
                  <a:pt x="921" y="15"/>
                  <a:pt x="921" y="15"/>
                </a:cubicBezTo>
                <a:cubicBezTo>
                  <a:pt x="920" y="16"/>
                  <a:pt x="919" y="17"/>
                  <a:pt x="919" y="18"/>
                </a:cubicBezTo>
                <a:cubicBezTo>
                  <a:pt x="919" y="18"/>
                  <a:pt x="921" y="19"/>
                  <a:pt x="921" y="19"/>
                </a:cubicBezTo>
                <a:cubicBezTo>
                  <a:pt x="921" y="20"/>
                  <a:pt x="920" y="21"/>
                  <a:pt x="919" y="21"/>
                </a:cubicBezTo>
                <a:cubicBezTo>
                  <a:pt x="919" y="22"/>
                  <a:pt x="918" y="23"/>
                  <a:pt x="918" y="24"/>
                </a:cubicBezTo>
                <a:cubicBezTo>
                  <a:pt x="918" y="24"/>
                  <a:pt x="920" y="25"/>
                  <a:pt x="920" y="25"/>
                </a:cubicBezTo>
                <a:cubicBezTo>
                  <a:pt x="921" y="25"/>
                  <a:pt x="921" y="24"/>
                  <a:pt x="922" y="23"/>
                </a:cubicBezTo>
                <a:cubicBezTo>
                  <a:pt x="922" y="23"/>
                  <a:pt x="923" y="21"/>
                  <a:pt x="923" y="21"/>
                </a:cubicBezTo>
                <a:cubicBezTo>
                  <a:pt x="924" y="21"/>
                  <a:pt x="925" y="22"/>
                  <a:pt x="926" y="23"/>
                </a:cubicBezTo>
                <a:cubicBezTo>
                  <a:pt x="926" y="23"/>
                  <a:pt x="927" y="24"/>
                  <a:pt x="928" y="24"/>
                </a:cubicBezTo>
                <a:cubicBezTo>
                  <a:pt x="928" y="24"/>
                  <a:pt x="929" y="22"/>
                  <a:pt x="930" y="22"/>
                </a:cubicBezTo>
                <a:cubicBezTo>
                  <a:pt x="930" y="22"/>
                  <a:pt x="931" y="24"/>
                  <a:pt x="932" y="24"/>
                </a:cubicBezTo>
                <a:cubicBezTo>
                  <a:pt x="932" y="24"/>
                  <a:pt x="934" y="22"/>
                  <a:pt x="933" y="22"/>
                </a:cubicBezTo>
                <a:cubicBezTo>
                  <a:pt x="933" y="21"/>
                  <a:pt x="931" y="20"/>
                  <a:pt x="931" y="20"/>
                </a:cubicBezTo>
                <a:cubicBezTo>
                  <a:pt x="931" y="19"/>
                  <a:pt x="933" y="18"/>
                  <a:pt x="933" y="18"/>
                </a:cubicBezTo>
                <a:cubicBezTo>
                  <a:pt x="933" y="17"/>
                  <a:pt x="934" y="16"/>
                  <a:pt x="935" y="15"/>
                </a:cubicBezTo>
                <a:cubicBezTo>
                  <a:pt x="935" y="15"/>
                  <a:pt x="936" y="17"/>
                  <a:pt x="937" y="17"/>
                </a:cubicBezTo>
                <a:cubicBezTo>
                  <a:pt x="937" y="17"/>
                  <a:pt x="938" y="15"/>
                  <a:pt x="939" y="15"/>
                </a:cubicBezTo>
                <a:cubicBezTo>
                  <a:pt x="939" y="15"/>
                  <a:pt x="940" y="16"/>
                  <a:pt x="941" y="17"/>
                </a:cubicBezTo>
                <a:cubicBezTo>
                  <a:pt x="941" y="16"/>
                  <a:pt x="943" y="14"/>
                  <a:pt x="943" y="14"/>
                </a:cubicBezTo>
                <a:cubicBezTo>
                  <a:pt x="943" y="15"/>
                  <a:pt x="945" y="16"/>
                  <a:pt x="945" y="16"/>
                </a:cubicBezTo>
                <a:cubicBezTo>
                  <a:pt x="945" y="16"/>
                  <a:pt x="943" y="18"/>
                  <a:pt x="943" y="18"/>
                </a:cubicBezTo>
                <a:cubicBezTo>
                  <a:pt x="943" y="19"/>
                  <a:pt x="942" y="20"/>
                  <a:pt x="941" y="21"/>
                </a:cubicBezTo>
                <a:cubicBezTo>
                  <a:pt x="941" y="21"/>
                  <a:pt x="939" y="19"/>
                  <a:pt x="939" y="19"/>
                </a:cubicBezTo>
                <a:cubicBezTo>
                  <a:pt x="939" y="19"/>
                  <a:pt x="938" y="21"/>
                  <a:pt x="937" y="21"/>
                </a:cubicBezTo>
                <a:cubicBezTo>
                  <a:pt x="937" y="22"/>
                  <a:pt x="936" y="23"/>
                  <a:pt x="936" y="23"/>
                </a:cubicBezTo>
                <a:cubicBezTo>
                  <a:pt x="936" y="23"/>
                  <a:pt x="937" y="25"/>
                  <a:pt x="938" y="25"/>
                </a:cubicBezTo>
                <a:cubicBezTo>
                  <a:pt x="938" y="25"/>
                  <a:pt x="939" y="23"/>
                  <a:pt x="940" y="23"/>
                </a:cubicBezTo>
                <a:cubicBezTo>
                  <a:pt x="940" y="22"/>
                  <a:pt x="941" y="21"/>
                  <a:pt x="941" y="21"/>
                </a:cubicBezTo>
                <a:cubicBezTo>
                  <a:pt x="942" y="20"/>
                  <a:pt x="943" y="22"/>
                  <a:pt x="944" y="22"/>
                </a:cubicBezTo>
                <a:cubicBezTo>
                  <a:pt x="944" y="22"/>
                  <a:pt x="945" y="20"/>
                  <a:pt x="945" y="20"/>
                </a:cubicBezTo>
                <a:cubicBezTo>
                  <a:pt x="946" y="20"/>
                  <a:pt x="947" y="22"/>
                  <a:pt x="948" y="22"/>
                </a:cubicBezTo>
                <a:cubicBezTo>
                  <a:pt x="948" y="22"/>
                  <a:pt x="949" y="20"/>
                  <a:pt x="949" y="19"/>
                </a:cubicBezTo>
                <a:cubicBezTo>
                  <a:pt x="950" y="19"/>
                  <a:pt x="951" y="21"/>
                  <a:pt x="951" y="21"/>
                </a:cubicBezTo>
                <a:cubicBezTo>
                  <a:pt x="952" y="21"/>
                  <a:pt x="953" y="19"/>
                  <a:pt x="953" y="19"/>
                </a:cubicBezTo>
                <a:cubicBezTo>
                  <a:pt x="954" y="19"/>
                  <a:pt x="955" y="21"/>
                  <a:pt x="955" y="21"/>
                </a:cubicBezTo>
                <a:cubicBezTo>
                  <a:pt x="956" y="21"/>
                  <a:pt x="957" y="18"/>
                  <a:pt x="957" y="18"/>
                </a:cubicBezTo>
                <a:cubicBezTo>
                  <a:pt x="957" y="18"/>
                  <a:pt x="959" y="20"/>
                  <a:pt x="959" y="20"/>
                </a:cubicBezTo>
                <a:cubicBezTo>
                  <a:pt x="960" y="20"/>
                  <a:pt x="961" y="18"/>
                  <a:pt x="961" y="18"/>
                </a:cubicBezTo>
                <a:cubicBezTo>
                  <a:pt x="962" y="17"/>
                  <a:pt x="962" y="16"/>
                  <a:pt x="963" y="16"/>
                </a:cubicBezTo>
                <a:cubicBezTo>
                  <a:pt x="963" y="15"/>
                  <a:pt x="965" y="14"/>
                  <a:pt x="964" y="13"/>
                </a:cubicBezTo>
                <a:cubicBezTo>
                  <a:pt x="964" y="13"/>
                  <a:pt x="962" y="12"/>
                  <a:pt x="962" y="12"/>
                </a:cubicBezTo>
                <a:cubicBezTo>
                  <a:pt x="963" y="11"/>
                  <a:pt x="964" y="10"/>
                  <a:pt x="964" y="9"/>
                </a:cubicBezTo>
                <a:cubicBezTo>
                  <a:pt x="965" y="9"/>
                  <a:pt x="965" y="11"/>
                  <a:pt x="966" y="11"/>
                </a:cubicBezTo>
                <a:cubicBezTo>
                  <a:pt x="966" y="12"/>
                  <a:pt x="968" y="12"/>
                  <a:pt x="968" y="13"/>
                </a:cubicBezTo>
                <a:cubicBezTo>
                  <a:pt x="968" y="13"/>
                  <a:pt x="967" y="15"/>
                  <a:pt x="967" y="15"/>
                </a:cubicBezTo>
                <a:cubicBezTo>
                  <a:pt x="966" y="16"/>
                  <a:pt x="965" y="17"/>
                  <a:pt x="965" y="17"/>
                </a:cubicBezTo>
                <a:cubicBezTo>
                  <a:pt x="965" y="18"/>
                  <a:pt x="964" y="19"/>
                  <a:pt x="963" y="20"/>
                </a:cubicBezTo>
                <a:cubicBezTo>
                  <a:pt x="963" y="20"/>
                  <a:pt x="962" y="21"/>
                  <a:pt x="962" y="22"/>
                </a:cubicBezTo>
                <a:cubicBezTo>
                  <a:pt x="962" y="22"/>
                  <a:pt x="964" y="23"/>
                  <a:pt x="964" y="24"/>
                </a:cubicBezTo>
                <a:cubicBezTo>
                  <a:pt x="964" y="24"/>
                  <a:pt x="962" y="25"/>
                  <a:pt x="962" y="26"/>
                </a:cubicBezTo>
                <a:cubicBezTo>
                  <a:pt x="962" y="26"/>
                  <a:pt x="964" y="27"/>
                  <a:pt x="964" y="27"/>
                </a:cubicBezTo>
                <a:cubicBezTo>
                  <a:pt x="965" y="26"/>
                  <a:pt x="967" y="24"/>
                  <a:pt x="968" y="23"/>
                </a:cubicBezTo>
                <a:cubicBezTo>
                  <a:pt x="968" y="22"/>
                  <a:pt x="969" y="22"/>
                  <a:pt x="969" y="21"/>
                </a:cubicBezTo>
                <a:cubicBezTo>
                  <a:pt x="971" y="19"/>
                  <a:pt x="972" y="18"/>
                  <a:pt x="973" y="16"/>
                </a:cubicBezTo>
                <a:cubicBezTo>
                  <a:pt x="974" y="17"/>
                  <a:pt x="976" y="19"/>
                  <a:pt x="977" y="20"/>
                </a:cubicBezTo>
                <a:cubicBezTo>
                  <a:pt x="977" y="20"/>
                  <a:pt x="976" y="21"/>
                  <a:pt x="976" y="22"/>
                </a:cubicBezTo>
                <a:cubicBezTo>
                  <a:pt x="976" y="22"/>
                  <a:pt x="978" y="23"/>
                  <a:pt x="978" y="24"/>
                </a:cubicBezTo>
                <a:cubicBezTo>
                  <a:pt x="978" y="24"/>
                  <a:pt x="976" y="26"/>
                  <a:pt x="976" y="26"/>
                </a:cubicBezTo>
                <a:cubicBezTo>
                  <a:pt x="976" y="26"/>
                  <a:pt x="974" y="24"/>
                  <a:pt x="974" y="24"/>
                </a:cubicBezTo>
                <a:cubicBezTo>
                  <a:pt x="974" y="24"/>
                  <a:pt x="972" y="26"/>
                  <a:pt x="972" y="26"/>
                </a:cubicBezTo>
                <a:cubicBezTo>
                  <a:pt x="972" y="27"/>
                  <a:pt x="971" y="28"/>
                  <a:pt x="971" y="29"/>
                </a:cubicBezTo>
                <a:cubicBezTo>
                  <a:pt x="972" y="30"/>
                  <a:pt x="973" y="31"/>
                  <a:pt x="975" y="32"/>
                </a:cubicBezTo>
                <a:cubicBezTo>
                  <a:pt x="976" y="33"/>
                  <a:pt x="976" y="33"/>
                  <a:pt x="977" y="34"/>
                </a:cubicBezTo>
                <a:cubicBezTo>
                  <a:pt x="978" y="32"/>
                  <a:pt x="979" y="31"/>
                  <a:pt x="981" y="29"/>
                </a:cubicBezTo>
                <a:cubicBezTo>
                  <a:pt x="981" y="29"/>
                  <a:pt x="982" y="28"/>
                  <a:pt x="982" y="27"/>
                </a:cubicBezTo>
                <a:cubicBezTo>
                  <a:pt x="983" y="27"/>
                  <a:pt x="984" y="25"/>
                  <a:pt x="984" y="25"/>
                </a:cubicBezTo>
                <a:cubicBezTo>
                  <a:pt x="984" y="25"/>
                  <a:pt x="982" y="23"/>
                  <a:pt x="982" y="23"/>
                </a:cubicBezTo>
                <a:cubicBezTo>
                  <a:pt x="982" y="23"/>
                  <a:pt x="983" y="21"/>
                  <a:pt x="983" y="21"/>
                </a:cubicBezTo>
                <a:cubicBezTo>
                  <a:pt x="984" y="21"/>
                  <a:pt x="985" y="23"/>
                  <a:pt x="986" y="23"/>
                </a:cubicBezTo>
                <a:cubicBezTo>
                  <a:pt x="986" y="22"/>
                  <a:pt x="987" y="21"/>
                  <a:pt x="987" y="20"/>
                </a:cubicBezTo>
                <a:cubicBezTo>
                  <a:pt x="989" y="19"/>
                  <a:pt x="990" y="17"/>
                  <a:pt x="991" y="16"/>
                </a:cubicBezTo>
                <a:cubicBezTo>
                  <a:pt x="991" y="15"/>
                  <a:pt x="992" y="14"/>
                  <a:pt x="993" y="14"/>
                </a:cubicBezTo>
                <a:cubicBezTo>
                  <a:pt x="993" y="13"/>
                  <a:pt x="994" y="12"/>
                  <a:pt x="994" y="11"/>
                </a:cubicBezTo>
                <a:cubicBezTo>
                  <a:pt x="994" y="12"/>
                  <a:pt x="996" y="12"/>
                  <a:pt x="996" y="13"/>
                </a:cubicBezTo>
                <a:cubicBezTo>
                  <a:pt x="997" y="14"/>
                  <a:pt x="995" y="15"/>
                  <a:pt x="995" y="15"/>
                </a:cubicBezTo>
                <a:cubicBezTo>
                  <a:pt x="994" y="16"/>
                  <a:pt x="994" y="17"/>
                  <a:pt x="993" y="18"/>
                </a:cubicBezTo>
                <a:cubicBezTo>
                  <a:pt x="993" y="18"/>
                  <a:pt x="992" y="19"/>
                  <a:pt x="991" y="20"/>
                </a:cubicBezTo>
                <a:cubicBezTo>
                  <a:pt x="991" y="21"/>
                  <a:pt x="990" y="21"/>
                  <a:pt x="990" y="22"/>
                </a:cubicBezTo>
                <a:cubicBezTo>
                  <a:pt x="989" y="23"/>
                  <a:pt x="988" y="24"/>
                  <a:pt x="988" y="24"/>
                </a:cubicBezTo>
                <a:cubicBezTo>
                  <a:pt x="988" y="25"/>
                  <a:pt x="990" y="26"/>
                  <a:pt x="990" y="26"/>
                </a:cubicBezTo>
                <a:cubicBezTo>
                  <a:pt x="990" y="26"/>
                  <a:pt x="988" y="28"/>
                  <a:pt x="988" y="28"/>
                </a:cubicBezTo>
                <a:cubicBezTo>
                  <a:pt x="989" y="28"/>
                  <a:pt x="990" y="30"/>
                  <a:pt x="991" y="30"/>
                </a:cubicBezTo>
                <a:cubicBezTo>
                  <a:pt x="991" y="30"/>
                  <a:pt x="992" y="28"/>
                  <a:pt x="992" y="28"/>
                </a:cubicBezTo>
                <a:cubicBezTo>
                  <a:pt x="993" y="28"/>
                  <a:pt x="994" y="29"/>
                  <a:pt x="995" y="29"/>
                </a:cubicBezTo>
                <a:cubicBezTo>
                  <a:pt x="995" y="30"/>
                  <a:pt x="996" y="31"/>
                  <a:pt x="997" y="31"/>
                </a:cubicBezTo>
                <a:cubicBezTo>
                  <a:pt x="997" y="30"/>
                  <a:pt x="998" y="30"/>
                  <a:pt x="999" y="29"/>
                </a:cubicBezTo>
                <a:cubicBezTo>
                  <a:pt x="999" y="29"/>
                  <a:pt x="1000" y="27"/>
                  <a:pt x="1000" y="27"/>
                </a:cubicBezTo>
                <a:cubicBezTo>
                  <a:pt x="1000" y="26"/>
                  <a:pt x="998" y="25"/>
                  <a:pt x="998" y="25"/>
                </a:cubicBezTo>
                <a:cubicBezTo>
                  <a:pt x="997" y="24"/>
                  <a:pt x="997" y="24"/>
                  <a:pt x="996" y="23"/>
                </a:cubicBezTo>
                <a:cubicBezTo>
                  <a:pt x="997" y="22"/>
                  <a:pt x="998" y="20"/>
                  <a:pt x="999" y="19"/>
                </a:cubicBezTo>
                <a:cubicBezTo>
                  <a:pt x="1000" y="18"/>
                  <a:pt x="1000" y="17"/>
                  <a:pt x="1001" y="17"/>
                </a:cubicBezTo>
                <a:cubicBezTo>
                  <a:pt x="1001" y="16"/>
                  <a:pt x="1002" y="14"/>
                  <a:pt x="1003" y="14"/>
                </a:cubicBezTo>
                <a:cubicBezTo>
                  <a:pt x="1003" y="14"/>
                  <a:pt x="1005" y="16"/>
                  <a:pt x="1005" y="16"/>
                </a:cubicBezTo>
                <a:cubicBezTo>
                  <a:pt x="1005" y="16"/>
                  <a:pt x="1003" y="18"/>
                  <a:pt x="1003" y="18"/>
                </a:cubicBezTo>
                <a:cubicBezTo>
                  <a:pt x="1003" y="19"/>
                  <a:pt x="1002" y="20"/>
                  <a:pt x="1001" y="20"/>
                </a:cubicBezTo>
                <a:cubicBezTo>
                  <a:pt x="1001" y="21"/>
                  <a:pt x="1000" y="22"/>
                  <a:pt x="1000" y="23"/>
                </a:cubicBezTo>
                <a:cubicBezTo>
                  <a:pt x="1000" y="23"/>
                  <a:pt x="1002" y="24"/>
                  <a:pt x="1002" y="24"/>
                </a:cubicBezTo>
                <a:cubicBezTo>
                  <a:pt x="1002" y="25"/>
                  <a:pt x="1000" y="26"/>
                  <a:pt x="1000" y="27"/>
                </a:cubicBezTo>
                <a:cubicBezTo>
                  <a:pt x="1001" y="27"/>
                  <a:pt x="1002" y="28"/>
                  <a:pt x="1003" y="28"/>
                </a:cubicBezTo>
                <a:cubicBezTo>
                  <a:pt x="1003" y="29"/>
                  <a:pt x="1005" y="30"/>
                  <a:pt x="1005" y="30"/>
                </a:cubicBezTo>
                <a:cubicBezTo>
                  <a:pt x="1005" y="31"/>
                  <a:pt x="1003" y="32"/>
                  <a:pt x="1003" y="32"/>
                </a:cubicBezTo>
                <a:cubicBezTo>
                  <a:pt x="1003" y="33"/>
                  <a:pt x="1005" y="33"/>
                  <a:pt x="1005" y="34"/>
                </a:cubicBezTo>
                <a:cubicBezTo>
                  <a:pt x="1005" y="35"/>
                  <a:pt x="1003" y="36"/>
                  <a:pt x="1004" y="36"/>
                </a:cubicBezTo>
                <a:cubicBezTo>
                  <a:pt x="1004" y="37"/>
                  <a:pt x="1006" y="37"/>
                  <a:pt x="1006" y="38"/>
                </a:cubicBezTo>
                <a:cubicBezTo>
                  <a:pt x="1006" y="37"/>
                  <a:pt x="1007" y="36"/>
                  <a:pt x="1008" y="36"/>
                </a:cubicBezTo>
                <a:cubicBezTo>
                  <a:pt x="1008" y="35"/>
                  <a:pt x="1009" y="34"/>
                  <a:pt x="1009" y="33"/>
                </a:cubicBezTo>
                <a:cubicBezTo>
                  <a:pt x="1009" y="33"/>
                  <a:pt x="1007" y="32"/>
                  <a:pt x="1007" y="32"/>
                </a:cubicBezTo>
                <a:cubicBezTo>
                  <a:pt x="1007" y="31"/>
                  <a:pt x="1005" y="31"/>
                  <a:pt x="1005" y="30"/>
                </a:cubicBezTo>
                <a:cubicBezTo>
                  <a:pt x="1005" y="30"/>
                  <a:pt x="1006" y="28"/>
                  <a:pt x="1006" y="28"/>
                </a:cubicBezTo>
                <a:cubicBezTo>
                  <a:pt x="1007" y="27"/>
                  <a:pt x="1008" y="26"/>
                  <a:pt x="1008" y="26"/>
                </a:cubicBezTo>
                <a:cubicBezTo>
                  <a:pt x="1009" y="26"/>
                  <a:pt x="1010" y="27"/>
                  <a:pt x="1010" y="27"/>
                </a:cubicBezTo>
                <a:cubicBezTo>
                  <a:pt x="1011" y="28"/>
                  <a:pt x="1012" y="29"/>
                  <a:pt x="1013" y="29"/>
                </a:cubicBezTo>
                <a:cubicBezTo>
                  <a:pt x="1013" y="29"/>
                  <a:pt x="1014" y="31"/>
                  <a:pt x="1015" y="31"/>
                </a:cubicBezTo>
                <a:cubicBezTo>
                  <a:pt x="1015" y="31"/>
                  <a:pt x="1016" y="29"/>
                  <a:pt x="1017" y="28"/>
                </a:cubicBezTo>
                <a:cubicBezTo>
                  <a:pt x="1017" y="28"/>
                  <a:pt x="1018" y="27"/>
                  <a:pt x="1018" y="26"/>
                </a:cubicBezTo>
                <a:cubicBezTo>
                  <a:pt x="1019" y="26"/>
                  <a:pt x="1020" y="28"/>
                  <a:pt x="1021" y="28"/>
                </a:cubicBezTo>
                <a:cubicBezTo>
                  <a:pt x="1021" y="28"/>
                  <a:pt x="1022" y="26"/>
                  <a:pt x="1022" y="26"/>
                </a:cubicBezTo>
                <a:cubicBezTo>
                  <a:pt x="1022" y="26"/>
                  <a:pt x="1024" y="23"/>
                  <a:pt x="1024" y="23"/>
                </a:cubicBezTo>
                <a:cubicBezTo>
                  <a:pt x="1024" y="24"/>
                  <a:pt x="1026" y="25"/>
                  <a:pt x="1026" y="25"/>
                </a:cubicBezTo>
                <a:cubicBezTo>
                  <a:pt x="1026" y="26"/>
                  <a:pt x="1024" y="27"/>
                  <a:pt x="1024" y="27"/>
                </a:cubicBezTo>
                <a:cubicBezTo>
                  <a:pt x="1025" y="28"/>
                  <a:pt x="1027" y="28"/>
                  <a:pt x="1027" y="29"/>
                </a:cubicBezTo>
                <a:cubicBezTo>
                  <a:pt x="1027" y="30"/>
                  <a:pt x="1025" y="31"/>
                  <a:pt x="1025" y="31"/>
                </a:cubicBezTo>
                <a:cubicBezTo>
                  <a:pt x="1025" y="32"/>
                  <a:pt x="1027" y="32"/>
                  <a:pt x="1027" y="33"/>
                </a:cubicBezTo>
                <a:cubicBezTo>
                  <a:pt x="1028" y="32"/>
                  <a:pt x="1028" y="32"/>
                  <a:pt x="1029" y="31"/>
                </a:cubicBezTo>
                <a:cubicBezTo>
                  <a:pt x="1029" y="31"/>
                  <a:pt x="1030" y="29"/>
                  <a:pt x="1031" y="29"/>
                </a:cubicBezTo>
                <a:cubicBezTo>
                  <a:pt x="1031" y="29"/>
                  <a:pt x="1033" y="30"/>
                  <a:pt x="1033" y="30"/>
                </a:cubicBezTo>
                <a:cubicBezTo>
                  <a:pt x="1033" y="30"/>
                  <a:pt x="1034" y="29"/>
                  <a:pt x="1035" y="28"/>
                </a:cubicBezTo>
                <a:cubicBezTo>
                  <a:pt x="1035" y="27"/>
                  <a:pt x="1036" y="27"/>
                  <a:pt x="1036" y="26"/>
                </a:cubicBezTo>
                <a:cubicBezTo>
                  <a:pt x="1037" y="25"/>
                  <a:pt x="1037" y="24"/>
                  <a:pt x="1038" y="24"/>
                </a:cubicBezTo>
                <a:cubicBezTo>
                  <a:pt x="1038" y="23"/>
                  <a:pt x="1039" y="21"/>
                  <a:pt x="1040" y="21"/>
                </a:cubicBezTo>
                <a:cubicBezTo>
                  <a:pt x="1040" y="21"/>
                  <a:pt x="1041" y="23"/>
                  <a:pt x="1042" y="23"/>
                </a:cubicBezTo>
                <a:cubicBezTo>
                  <a:pt x="1042" y="24"/>
                  <a:pt x="1044" y="24"/>
                  <a:pt x="1044" y="25"/>
                </a:cubicBezTo>
                <a:cubicBezTo>
                  <a:pt x="1044" y="25"/>
                  <a:pt x="1043" y="27"/>
                  <a:pt x="1042" y="27"/>
                </a:cubicBezTo>
                <a:cubicBezTo>
                  <a:pt x="1042" y="28"/>
                  <a:pt x="1041" y="28"/>
                  <a:pt x="1041" y="29"/>
                </a:cubicBezTo>
                <a:cubicBezTo>
                  <a:pt x="1040" y="29"/>
                  <a:pt x="1039" y="27"/>
                  <a:pt x="1038" y="28"/>
                </a:cubicBezTo>
                <a:cubicBezTo>
                  <a:pt x="1038" y="28"/>
                  <a:pt x="1037" y="29"/>
                  <a:pt x="1037" y="30"/>
                </a:cubicBezTo>
                <a:cubicBezTo>
                  <a:pt x="1036" y="30"/>
                  <a:pt x="1035" y="32"/>
                  <a:pt x="1035" y="32"/>
                </a:cubicBezTo>
                <a:cubicBezTo>
                  <a:pt x="1035" y="33"/>
                  <a:pt x="1037" y="33"/>
                  <a:pt x="1037" y="34"/>
                </a:cubicBezTo>
                <a:cubicBezTo>
                  <a:pt x="1037" y="34"/>
                  <a:pt x="1036" y="36"/>
                  <a:pt x="1036" y="36"/>
                </a:cubicBezTo>
                <a:cubicBezTo>
                  <a:pt x="1035" y="37"/>
                  <a:pt x="1034" y="37"/>
                  <a:pt x="1034" y="38"/>
                </a:cubicBezTo>
                <a:cubicBezTo>
                  <a:pt x="1035" y="38"/>
                  <a:pt x="1035" y="40"/>
                  <a:pt x="1036" y="40"/>
                </a:cubicBezTo>
                <a:cubicBezTo>
                  <a:pt x="1036" y="40"/>
                  <a:pt x="1038" y="38"/>
                  <a:pt x="1038" y="38"/>
                </a:cubicBezTo>
                <a:cubicBezTo>
                  <a:pt x="1038" y="37"/>
                  <a:pt x="1039" y="35"/>
                  <a:pt x="1040" y="35"/>
                </a:cubicBezTo>
                <a:cubicBezTo>
                  <a:pt x="1040" y="35"/>
                  <a:pt x="1041" y="37"/>
                  <a:pt x="1042" y="37"/>
                </a:cubicBezTo>
                <a:cubicBezTo>
                  <a:pt x="1042" y="38"/>
                  <a:pt x="1043" y="39"/>
                  <a:pt x="1044" y="39"/>
                </a:cubicBezTo>
                <a:cubicBezTo>
                  <a:pt x="1044" y="39"/>
                  <a:pt x="1046" y="41"/>
                  <a:pt x="1046" y="41"/>
                </a:cubicBezTo>
                <a:cubicBezTo>
                  <a:pt x="1047" y="40"/>
                  <a:pt x="1048" y="39"/>
                  <a:pt x="1048" y="38"/>
                </a:cubicBezTo>
                <a:cubicBezTo>
                  <a:pt x="1049" y="38"/>
                  <a:pt x="1049" y="37"/>
                  <a:pt x="1050" y="36"/>
                </a:cubicBezTo>
                <a:cubicBezTo>
                  <a:pt x="1051" y="37"/>
                  <a:pt x="1053" y="38"/>
                  <a:pt x="1054" y="39"/>
                </a:cubicBezTo>
                <a:cubicBezTo>
                  <a:pt x="1053" y="41"/>
                  <a:pt x="1052" y="42"/>
                  <a:pt x="1051" y="44"/>
                </a:cubicBezTo>
                <a:cubicBezTo>
                  <a:pt x="1050" y="44"/>
                  <a:pt x="1050" y="46"/>
                  <a:pt x="1049" y="46"/>
                </a:cubicBezTo>
                <a:cubicBezTo>
                  <a:pt x="1048" y="46"/>
                  <a:pt x="1047" y="44"/>
                  <a:pt x="1047" y="44"/>
                </a:cubicBezTo>
                <a:cubicBezTo>
                  <a:pt x="1046" y="45"/>
                  <a:pt x="1046" y="47"/>
                  <a:pt x="1045" y="47"/>
                </a:cubicBezTo>
                <a:cubicBezTo>
                  <a:pt x="1044" y="47"/>
                  <a:pt x="1043" y="45"/>
                  <a:pt x="1043" y="45"/>
                </a:cubicBezTo>
                <a:cubicBezTo>
                  <a:pt x="1042" y="45"/>
                  <a:pt x="1042" y="47"/>
                  <a:pt x="1041" y="47"/>
                </a:cubicBezTo>
                <a:cubicBezTo>
                  <a:pt x="1041" y="48"/>
                  <a:pt x="1043" y="48"/>
                  <a:pt x="1043" y="49"/>
                </a:cubicBezTo>
                <a:cubicBezTo>
                  <a:pt x="1043" y="49"/>
                  <a:pt x="1041" y="51"/>
                  <a:pt x="1042" y="51"/>
                </a:cubicBezTo>
                <a:cubicBezTo>
                  <a:pt x="1042" y="51"/>
                  <a:pt x="1044" y="53"/>
                  <a:pt x="1044" y="53"/>
                </a:cubicBezTo>
                <a:cubicBezTo>
                  <a:pt x="1044" y="53"/>
                  <a:pt x="1045" y="51"/>
                  <a:pt x="1046" y="51"/>
                </a:cubicBezTo>
                <a:cubicBezTo>
                  <a:pt x="1046" y="51"/>
                  <a:pt x="1047" y="52"/>
                  <a:pt x="1048" y="52"/>
                </a:cubicBezTo>
                <a:cubicBezTo>
                  <a:pt x="1048" y="52"/>
                  <a:pt x="1049" y="50"/>
                  <a:pt x="1050" y="50"/>
                </a:cubicBezTo>
                <a:cubicBezTo>
                  <a:pt x="1050" y="50"/>
                  <a:pt x="1051" y="52"/>
                  <a:pt x="1052" y="52"/>
                </a:cubicBezTo>
                <a:cubicBezTo>
                  <a:pt x="1052" y="52"/>
                  <a:pt x="1053" y="50"/>
                  <a:pt x="1053" y="50"/>
                </a:cubicBezTo>
                <a:cubicBezTo>
                  <a:pt x="1054" y="49"/>
                  <a:pt x="1055" y="48"/>
                  <a:pt x="1055" y="47"/>
                </a:cubicBezTo>
                <a:cubicBezTo>
                  <a:pt x="1056" y="47"/>
                  <a:pt x="1057" y="46"/>
                  <a:pt x="1057" y="45"/>
                </a:cubicBezTo>
                <a:cubicBezTo>
                  <a:pt x="1057" y="45"/>
                  <a:pt x="1055" y="44"/>
                  <a:pt x="1055" y="43"/>
                </a:cubicBezTo>
                <a:cubicBezTo>
                  <a:pt x="1055" y="43"/>
                  <a:pt x="1056" y="42"/>
                  <a:pt x="1056" y="41"/>
                </a:cubicBezTo>
                <a:cubicBezTo>
                  <a:pt x="1056" y="41"/>
                  <a:pt x="1054" y="40"/>
                  <a:pt x="1054" y="39"/>
                </a:cubicBezTo>
                <a:cubicBezTo>
                  <a:pt x="1054" y="39"/>
                  <a:pt x="1056" y="38"/>
                  <a:pt x="1056" y="37"/>
                </a:cubicBezTo>
                <a:cubicBezTo>
                  <a:pt x="1056" y="36"/>
                  <a:pt x="1057" y="36"/>
                  <a:pt x="1058" y="35"/>
                </a:cubicBezTo>
                <a:cubicBezTo>
                  <a:pt x="1058" y="35"/>
                  <a:pt x="1060" y="37"/>
                  <a:pt x="1060" y="37"/>
                </a:cubicBezTo>
                <a:cubicBezTo>
                  <a:pt x="1060" y="37"/>
                  <a:pt x="1062" y="38"/>
                  <a:pt x="1062" y="38"/>
                </a:cubicBezTo>
                <a:cubicBezTo>
                  <a:pt x="1062" y="38"/>
                  <a:pt x="1064" y="36"/>
                  <a:pt x="1064" y="36"/>
                </a:cubicBezTo>
                <a:cubicBezTo>
                  <a:pt x="1064" y="36"/>
                  <a:pt x="1061" y="35"/>
                  <a:pt x="1061" y="34"/>
                </a:cubicBezTo>
                <a:cubicBezTo>
                  <a:pt x="1061" y="34"/>
                  <a:pt x="1063" y="33"/>
                  <a:pt x="1063" y="32"/>
                </a:cubicBezTo>
                <a:cubicBezTo>
                  <a:pt x="1064" y="31"/>
                  <a:pt x="1065" y="29"/>
                  <a:pt x="1067" y="28"/>
                </a:cubicBezTo>
                <a:cubicBezTo>
                  <a:pt x="1067" y="28"/>
                  <a:pt x="1069" y="29"/>
                  <a:pt x="1069" y="29"/>
                </a:cubicBezTo>
                <a:cubicBezTo>
                  <a:pt x="1069" y="30"/>
                  <a:pt x="1067" y="31"/>
                  <a:pt x="1067" y="32"/>
                </a:cubicBezTo>
                <a:cubicBezTo>
                  <a:pt x="1067" y="32"/>
                  <a:pt x="1069" y="33"/>
                  <a:pt x="1069" y="33"/>
                </a:cubicBezTo>
                <a:cubicBezTo>
                  <a:pt x="1069" y="34"/>
                  <a:pt x="1068" y="35"/>
                  <a:pt x="1068" y="36"/>
                </a:cubicBezTo>
                <a:cubicBezTo>
                  <a:pt x="1067" y="36"/>
                  <a:pt x="1066" y="37"/>
                  <a:pt x="1066" y="38"/>
                </a:cubicBezTo>
                <a:cubicBezTo>
                  <a:pt x="1065" y="39"/>
                  <a:pt x="1065" y="40"/>
                  <a:pt x="1064" y="40"/>
                </a:cubicBezTo>
                <a:cubicBezTo>
                  <a:pt x="1064" y="40"/>
                  <a:pt x="1063" y="42"/>
                  <a:pt x="1063" y="42"/>
                </a:cubicBezTo>
                <a:cubicBezTo>
                  <a:pt x="1062" y="42"/>
                  <a:pt x="1060" y="41"/>
                  <a:pt x="1060" y="41"/>
                </a:cubicBezTo>
                <a:cubicBezTo>
                  <a:pt x="1060" y="41"/>
                  <a:pt x="1058" y="42"/>
                  <a:pt x="1059" y="43"/>
                </a:cubicBezTo>
                <a:cubicBezTo>
                  <a:pt x="1059" y="43"/>
                  <a:pt x="1060" y="44"/>
                  <a:pt x="1061" y="45"/>
                </a:cubicBezTo>
                <a:cubicBezTo>
                  <a:pt x="1061" y="45"/>
                  <a:pt x="1063" y="46"/>
                  <a:pt x="1063" y="46"/>
                </a:cubicBezTo>
                <a:cubicBezTo>
                  <a:pt x="1063" y="47"/>
                  <a:pt x="1062" y="48"/>
                  <a:pt x="1061" y="49"/>
                </a:cubicBezTo>
                <a:cubicBezTo>
                  <a:pt x="1061" y="49"/>
                  <a:pt x="1060" y="50"/>
                  <a:pt x="1060" y="51"/>
                </a:cubicBezTo>
                <a:cubicBezTo>
                  <a:pt x="1059" y="51"/>
                  <a:pt x="1058" y="53"/>
                  <a:pt x="1058" y="53"/>
                </a:cubicBezTo>
                <a:cubicBezTo>
                  <a:pt x="1058" y="54"/>
                  <a:pt x="1056" y="55"/>
                  <a:pt x="1056" y="55"/>
                </a:cubicBezTo>
                <a:cubicBezTo>
                  <a:pt x="1056" y="55"/>
                  <a:pt x="1058" y="57"/>
                  <a:pt x="1058" y="57"/>
                </a:cubicBezTo>
                <a:cubicBezTo>
                  <a:pt x="1059" y="57"/>
                  <a:pt x="1060" y="55"/>
                  <a:pt x="1060" y="55"/>
                </a:cubicBezTo>
                <a:cubicBezTo>
                  <a:pt x="1061" y="55"/>
                  <a:pt x="1062" y="56"/>
                  <a:pt x="1062" y="56"/>
                </a:cubicBezTo>
                <a:cubicBezTo>
                  <a:pt x="1063" y="57"/>
                  <a:pt x="1065" y="58"/>
                  <a:pt x="1065" y="58"/>
                </a:cubicBezTo>
                <a:cubicBezTo>
                  <a:pt x="1065" y="59"/>
                  <a:pt x="1063" y="60"/>
                  <a:pt x="1063" y="60"/>
                </a:cubicBezTo>
                <a:cubicBezTo>
                  <a:pt x="1062" y="62"/>
                  <a:pt x="1061" y="63"/>
                  <a:pt x="1060" y="65"/>
                </a:cubicBezTo>
                <a:cubicBezTo>
                  <a:pt x="1058" y="64"/>
                  <a:pt x="1057" y="63"/>
                  <a:pt x="1055" y="61"/>
                </a:cubicBezTo>
                <a:cubicBezTo>
                  <a:pt x="1055" y="61"/>
                  <a:pt x="1057" y="60"/>
                  <a:pt x="1057" y="59"/>
                </a:cubicBezTo>
                <a:cubicBezTo>
                  <a:pt x="1057" y="59"/>
                  <a:pt x="1054" y="58"/>
                  <a:pt x="1055" y="57"/>
                </a:cubicBezTo>
                <a:cubicBezTo>
                  <a:pt x="1055" y="57"/>
                  <a:pt x="1056" y="56"/>
                  <a:pt x="1056" y="55"/>
                </a:cubicBezTo>
                <a:cubicBezTo>
                  <a:pt x="1056" y="55"/>
                  <a:pt x="1055" y="54"/>
                  <a:pt x="1054" y="53"/>
                </a:cubicBezTo>
                <a:cubicBezTo>
                  <a:pt x="1053" y="53"/>
                  <a:pt x="1052" y="52"/>
                  <a:pt x="1052" y="52"/>
                </a:cubicBezTo>
                <a:cubicBezTo>
                  <a:pt x="1051" y="53"/>
                  <a:pt x="1049" y="55"/>
                  <a:pt x="1048" y="56"/>
                </a:cubicBezTo>
                <a:cubicBezTo>
                  <a:pt x="1049" y="57"/>
                  <a:pt x="1050" y="57"/>
                  <a:pt x="1051" y="58"/>
                </a:cubicBezTo>
                <a:cubicBezTo>
                  <a:pt x="1051" y="58"/>
                  <a:pt x="1053" y="59"/>
                  <a:pt x="1053" y="60"/>
                </a:cubicBezTo>
                <a:cubicBezTo>
                  <a:pt x="1053" y="60"/>
                  <a:pt x="1051" y="62"/>
                  <a:pt x="1051" y="62"/>
                </a:cubicBezTo>
                <a:cubicBezTo>
                  <a:pt x="1051" y="62"/>
                  <a:pt x="1049" y="64"/>
                  <a:pt x="1049" y="64"/>
                </a:cubicBezTo>
                <a:cubicBezTo>
                  <a:pt x="1049" y="64"/>
                  <a:pt x="1051" y="66"/>
                  <a:pt x="1052" y="66"/>
                </a:cubicBezTo>
                <a:cubicBezTo>
                  <a:pt x="1052" y="66"/>
                  <a:pt x="1054" y="67"/>
                  <a:pt x="1054" y="68"/>
                </a:cubicBezTo>
                <a:cubicBezTo>
                  <a:pt x="1054" y="68"/>
                  <a:pt x="1052" y="70"/>
                  <a:pt x="1052" y="70"/>
                </a:cubicBezTo>
                <a:cubicBezTo>
                  <a:pt x="1052" y="70"/>
                  <a:pt x="1050" y="68"/>
                  <a:pt x="1050" y="68"/>
                </a:cubicBezTo>
                <a:cubicBezTo>
                  <a:pt x="1049" y="68"/>
                  <a:pt x="1049" y="70"/>
                  <a:pt x="1048" y="70"/>
                </a:cubicBezTo>
                <a:cubicBezTo>
                  <a:pt x="1048" y="71"/>
                  <a:pt x="1047" y="72"/>
                  <a:pt x="1047" y="73"/>
                </a:cubicBezTo>
                <a:cubicBezTo>
                  <a:pt x="1047" y="73"/>
                  <a:pt x="1048" y="74"/>
                  <a:pt x="1049" y="74"/>
                </a:cubicBezTo>
                <a:cubicBezTo>
                  <a:pt x="1049" y="74"/>
                  <a:pt x="1047" y="76"/>
                  <a:pt x="1047" y="76"/>
                </a:cubicBezTo>
                <a:cubicBezTo>
                  <a:pt x="1047" y="76"/>
                  <a:pt x="1045" y="75"/>
                  <a:pt x="1045" y="75"/>
                </a:cubicBezTo>
                <a:cubicBezTo>
                  <a:pt x="1045" y="74"/>
                  <a:pt x="1047" y="73"/>
                  <a:pt x="1047" y="73"/>
                </a:cubicBezTo>
                <a:cubicBezTo>
                  <a:pt x="1046" y="72"/>
                  <a:pt x="1044" y="71"/>
                  <a:pt x="1044" y="71"/>
                </a:cubicBezTo>
                <a:cubicBezTo>
                  <a:pt x="1044" y="70"/>
                  <a:pt x="1046" y="69"/>
                  <a:pt x="1046" y="69"/>
                </a:cubicBezTo>
                <a:cubicBezTo>
                  <a:pt x="1046" y="68"/>
                  <a:pt x="1044" y="68"/>
                  <a:pt x="1044" y="67"/>
                </a:cubicBezTo>
                <a:cubicBezTo>
                  <a:pt x="1044" y="66"/>
                  <a:pt x="1046" y="65"/>
                  <a:pt x="1045" y="65"/>
                </a:cubicBezTo>
                <a:cubicBezTo>
                  <a:pt x="1045" y="64"/>
                  <a:pt x="1043" y="64"/>
                  <a:pt x="1043" y="63"/>
                </a:cubicBezTo>
                <a:cubicBezTo>
                  <a:pt x="1043" y="62"/>
                  <a:pt x="1045" y="61"/>
                  <a:pt x="1045" y="61"/>
                </a:cubicBezTo>
                <a:cubicBezTo>
                  <a:pt x="1045" y="60"/>
                  <a:pt x="1043" y="60"/>
                  <a:pt x="1043" y="59"/>
                </a:cubicBezTo>
                <a:cubicBezTo>
                  <a:pt x="1042" y="61"/>
                  <a:pt x="1040" y="62"/>
                  <a:pt x="1039" y="63"/>
                </a:cubicBezTo>
                <a:cubicBezTo>
                  <a:pt x="1039" y="64"/>
                  <a:pt x="1038" y="65"/>
                  <a:pt x="1038" y="66"/>
                </a:cubicBezTo>
                <a:cubicBezTo>
                  <a:pt x="1037" y="66"/>
                  <a:pt x="1036" y="68"/>
                  <a:pt x="1036" y="68"/>
                </a:cubicBezTo>
                <a:cubicBezTo>
                  <a:pt x="1036" y="68"/>
                  <a:pt x="1034" y="66"/>
                  <a:pt x="1034" y="66"/>
                </a:cubicBezTo>
                <a:cubicBezTo>
                  <a:pt x="1033" y="67"/>
                  <a:pt x="1032" y="68"/>
                  <a:pt x="1032" y="68"/>
                </a:cubicBezTo>
                <a:cubicBezTo>
                  <a:pt x="1032" y="69"/>
                  <a:pt x="1034" y="70"/>
                  <a:pt x="1034" y="70"/>
                </a:cubicBezTo>
                <a:cubicBezTo>
                  <a:pt x="1034" y="71"/>
                  <a:pt x="1033" y="72"/>
                  <a:pt x="1032" y="72"/>
                </a:cubicBezTo>
                <a:cubicBezTo>
                  <a:pt x="1032" y="73"/>
                  <a:pt x="1031" y="74"/>
                  <a:pt x="1031" y="75"/>
                </a:cubicBezTo>
                <a:cubicBezTo>
                  <a:pt x="1030" y="75"/>
                  <a:pt x="1030" y="76"/>
                  <a:pt x="1029" y="77"/>
                </a:cubicBezTo>
                <a:cubicBezTo>
                  <a:pt x="1028" y="76"/>
                  <a:pt x="1026" y="75"/>
                  <a:pt x="1025" y="73"/>
                </a:cubicBezTo>
                <a:cubicBezTo>
                  <a:pt x="1025" y="73"/>
                  <a:pt x="1026" y="72"/>
                  <a:pt x="1026" y="71"/>
                </a:cubicBezTo>
                <a:cubicBezTo>
                  <a:pt x="1027" y="71"/>
                  <a:pt x="1028" y="69"/>
                  <a:pt x="1028" y="69"/>
                </a:cubicBezTo>
                <a:cubicBezTo>
                  <a:pt x="1028" y="69"/>
                  <a:pt x="1026" y="68"/>
                  <a:pt x="1026" y="67"/>
                </a:cubicBezTo>
                <a:cubicBezTo>
                  <a:pt x="1025" y="67"/>
                  <a:pt x="1024" y="66"/>
                  <a:pt x="1024" y="66"/>
                </a:cubicBezTo>
                <a:cubicBezTo>
                  <a:pt x="1023" y="66"/>
                  <a:pt x="1022" y="68"/>
                  <a:pt x="1022" y="68"/>
                </a:cubicBezTo>
                <a:cubicBezTo>
                  <a:pt x="1022" y="68"/>
                  <a:pt x="1020" y="70"/>
                  <a:pt x="1020" y="70"/>
                </a:cubicBezTo>
                <a:cubicBezTo>
                  <a:pt x="1020" y="70"/>
                  <a:pt x="1018" y="69"/>
                  <a:pt x="1018" y="68"/>
                </a:cubicBezTo>
                <a:cubicBezTo>
                  <a:pt x="1018" y="68"/>
                  <a:pt x="1016" y="67"/>
                  <a:pt x="1016" y="67"/>
                </a:cubicBezTo>
                <a:cubicBezTo>
                  <a:pt x="1016" y="66"/>
                  <a:pt x="1018" y="65"/>
                  <a:pt x="1017" y="64"/>
                </a:cubicBezTo>
                <a:cubicBezTo>
                  <a:pt x="1017" y="64"/>
                  <a:pt x="1016" y="63"/>
                  <a:pt x="1015" y="63"/>
                </a:cubicBezTo>
                <a:cubicBezTo>
                  <a:pt x="1014" y="62"/>
                  <a:pt x="1014" y="62"/>
                  <a:pt x="1013" y="61"/>
                </a:cubicBezTo>
                <a:cubicBezTo>
                  <a:pt x="1013" y="62"/>
                  <a:pt x="1011" y="63"/>
                  <a:pt x="1011" y="63"/>
                </a:cubicBezTo>
                <a:cubicBezTo>
                  <a:pt x="1011" y="64"/>
                  <a:pt x="1013" y="65"/>
                  <a:pt x="1013" y="65"/>
                </a:cubicBezTo>
                <a:cubicBezTo>
                  <a:pt x="1014" y="65"/>
                  <a:pt x="1016" y="66"/>
                  <a:pt x="1016" y="67"/>
                </a:cubicBezTo>
                <a:cubicBezTo>
                  <a:pt x="1016" y="67"/>
                  <a:pt x="1014" y="68"/>
                  <a:pt x="1014" y="69"/>
                </a:cubicBezTo>
                <a:cubicBezTo>
                  <a:pt x="1014" y="69"/>
                  <a:pt x="1013" y="71"/>
                  <a:pt x="1012" y="71"/>
                </a:cubicBezTo>
                <a:cubicBezTo>
                  <a:pt x="1012" y="71"/>
                  <a:pt x="1010" y="69"/>
                  <a:pt x="1010" y="69"/>
                </a:cubicBezTo>
                <a:cubicBezTo>
                  <a:pt x="1009" y="70"/>
                  <a:pt x="1009" y="71"/>
                  <a:pt x="1008" y="72"/>
                </a:cubicBezTo>
                <a:cubicBezTo>
                  <a:pt x="1009" y="72"/>
                  <a:pt x="1010" y="73"/>
                  <a:pt x="1011" y="73"/>
                </a:cubicBezTo>
                <a:cubicBezTo>
                  <a:pt x="1010" y="73"/>
                  <a:pt x="1009" y="76"/>
                  <a:pt x="1009" y="76"/>
                </a:cubicBezTo>
                <a:cubicBezTo>
                  <a:pt x="1008" y="76"/>
                  <a:pt x="1007" y="74"/>
                  <a:pt x="1007" y="74"/>
                </a:cubicBezTo>
                <a:cubicBezTo>
                  <a:pt x="1006" y="74"/>
                  <a:pt x="1004" y="72"/>
                  <a:pt x="1004" y="72"/>
                </a:cubicBezTo>
                <a:cubicBezTo>
                  <a:pt x="1004" y="72"/>
                  <a:pt x="1006" y="70"/>
                  <a:pt x="1006" y="70"/>
                </a:cubicBezTo>
                <a:cubicBezTo>
                  <a:pt x="1006" y="70"/>
                  <a:pt x="1008" y="68"/>
                  <a:pt x="1008" y="68"/>
                </a:cubicBezTo>
                <a:cubicBezTo>
                  <a:pt x="1008" y="67"/>
                  <a:pt x="1006" y="67"/>
                  <a:pt x="1006" y="66"/>
                </a:cubicBezTo>
                <a:cubicBezTo>
                  <a:pt x="1005" y="65"/>
                  <a:pt x="1007" y="64"/>
                  <a:pt x="1007" y="64"/>
                </a:cubicBezTo>
                <a:cubicBezTo>
                  <a:pt x="1007" y="63"/>
                  <a:pt x="1009" y="62"/>
                  <a:pt x="1009" y="62"/>
                </a:cubicBezTo>
                <a:cubicBezTo>
                  <a:pt x="1009" y="61"/>
                  <a:pt x="1007" y="60"/>
                  <a:pt x="1007" y="60"/>
                </a:cubicBezTo>
                <a:cubicBezTo>
                  <a:pt x="1007" y="59"/>
                  <a:pt x="1005" y="59"/>
                  <a:pt x="1005" y="58"/>
                </a:cubicBezTo>
                <a:cubicBezTo>
                  <a:pt x="1003" y="60"/>
                  <a:pt x="1002" y="61"/>
                  <a:pt x="1001" y="63"/>
                </a:cubicBezTo>
                <a:cubicBezTo>
                  <a:pt x="1001" y="63"/>
                  <a:pt x="1000" y="64"/>
                  <a:pt x="999" y="65"/>
                </a:cubicBezTo>
                <a:cubicBezTo>
                  <a:pt x="999" y="65"/>
                  <a:pt x="998" y="67"/>
                  <a:pt x="998" y="67"/>
                </a:cubicBezTo>
                <a:cubicBezTo>
                  <a:pt x="998" y="68"/>
                  <a:pt x="1000" y="68"/>
                  <a:pt x="1000" y="69"/>
                </a:cubicBezTo>
                <a:cubicBezTo>
                  <a:pt x="1000" y="70"/>
                  <a:pt x="998" y="70"/>
                  <a:pt x="998" y="71"/>
                </a:cubicBezTo>
                <a:cubicBezTo>
                  <a:pt x="997" y="70"/>
                  <a:pt x="997" y="70"/>
                  <a:pt x="996" y="69"/>
                </a:cubicBezTo>
                <a:cubicBezTo>
                  <a:pt x="996" y="69"/>
                  <a:pt x="994" y="68"/>
                  <a:pt x="994" y="68"/>
                </a:cubicBezTo>
                <a:cubicBezTo>
                  <a:pt x="994" y="67"/>
                  <a:pt x="996" y="66"/>
                  <a:pt x="995" y="65"/>
                </a:cubicBezTo>
                <a:cubicBezTo>
                  <a:pt x="995" y="65"/>
                  <a:pt x="994" y="64"/>
                  <a:pt x="993" y="64"/>
                </a:cubicBezTo>
                <a:cubicBezTo>
                  <a:pt x="993" y="63"/>
                  <a:pt x="991" y="62"/>
                  <a:pt x="991" y="62"/>
                </a:cubicBezTo>
                <a:cubicBezTo>
                  <a:pt x="991" y="61"/>
                  <a:pt x="993" y="60"/>
                  <a:pt x="993" y="60"/>
                </a:cubicBezTo>
                <a:cubicBezTo>
                  <a:pt x="993" y="59"/>
                  <a:pt x="991" y="59"/>
                  <a:pt x="990" y="58"/>
                </a:cubicBezTo>
                <a:cubicBezTo>
                  <a:pt x="990" y="57"/>
                  <a:pt x="992" y="56"/>
                  <a:pt x="992" y="56"/>
                </a:cubicBezTo>
                <a:cubicBezTo>
                  <a:pt x="992" y="55"/>
                  <a:pt x="990" y="55"/>
                  <a:pt x="990" y="54"/>
                </a:cubicBezTo>
                <a:cubicBezTo>
                  <a:pt x="990" y="55"/>
                  <a:pt x="988" y="56"/>
                  <a:pt x="988" y="56"/>
                </a:cubicBezTo>
                <a:cubicBezTo>
                  <a:pt x="988" y="57"/>
                  <a:pt x="991" y="58"/>
                  <a:pt x="990" y="58"/>
                </a:cubicBezTo>
                <a:cubicBezTo>
                  <a:pt x="990" y="59"/>
                  <a:pt x="989" y="60"/>
                  <a:pt x="989" y="60"/>
                </a:cubicBezTo>
                <a:cubicBezTo>
                  <a:pt x="988" y="61"/>
                  <a:pt x="987" y="62"/>
                  <a:pt x="987" y="62"/>
                </a:cubicBezTo>
                <a:cubicBezTo>
                  <a:pt x="987" y="63"/>
                  <a:pt x="985" y="64"/>
                  <a:pt x="985" y="65"/>
                </a:cubicBezTo>
                <a:cubicBezTo>
                  <a:pt x="985" y="65"/>
                  <a:pt x="988" y="66"/>
                  <a:pt x="988" y="66"/>
                </a:cubicBezTo>
                <a:cubicBezTo>
                  <a:pt x="987" y="67"/>
                  <a:pt x="986" y="68"/>
                  <a:pt x="986" y="69"/>
                </a:cubicBezTo>
                <a:cubicBezTo>
                  <a:pt x="985" y="69"/>
                  <a:pt x="985" y="70"/>
                  <a:pt x="984" y="71"/>
                </a:cubicBezTo>
                <a:cubicBezTo>
                  <a:pt x="984" y="71"/>
                  <a:pt x="982" y="69"/>
                  <a:pt x="982" y="69"/>
                </a:cubicBezTo>
                <a:cubicBezTo>
                  <a:pt x="981" y="69"/>
                  <a:pt x="981" y="71"/>
                  <a:pt x="980" y="71"/>
                </a:cubicBezTo>
                <a:cubicBezTo>
                  <a:pt x="979" y="71"/>
                  <a:pt x="979" y="70"/>
                  <a:pt x="978" y="70"/>
                </a:cubicBezTo>
                <a:cubicBezTo>
                  <a:pt x="977" y="70"/>
                  <a:pt x="977" y="71"/>
                  <a:pt x="976" y="72"/>
                </a:cubicBezTo>
                <a:cubicBezTo>
                  <a:pt x="976" y="72"/>
                  <a:pt x="974" y="70"/>
                  <a:pt x="974" y="70"/>
                </a:cubicBezTo>
                <a:cubicBezTo>
                  <a:pt x="974" y="70"/>
                  <a:pt x="976" y="68"/>
                  <a:pt x="976" y="68"/>
                </a:cubicBezTo>
                <a:cubicBezTo>
                  <a:pt x="976" y="68"/>
                  <a:pt x="977" y="66"/>
                  <a:pt x="977" y="66"/>
                </a:cubicBezTo>
                <a:cubicBezTo>
                  <a:pt x="978" y="66"/>
                  <a:pt x="980" y="68"/>
                  <a:pt x="980" y="67"/>
                </a:cubicBezTo>
                <a:cubicBezTo>
                  <a:pt x="980" y="67"/>
                  <a:pt x="981" y="66"/>
                  <a:pt x="981" y="65"/>
                </a:cubicBezTo>
                <a:cubicBezTo>
                  <a:pt x="982" y="64"/>
                  <a:pt x="983" y="64"/>
                  <a:pt x="983" y="63"/>
                </a:cubicBezTo>
                <a:cubicBezTo>
                  <a:pt x="983" y="63"/>
                  <a:pt x="985" y="61"/>
                  <a:pt x="985" y="61"/>
                </a:cubicBezTo>
                <a:cubicBezTo>
                  <a:pt x="985" y="61"/>
                  <a:pt x="983" y="59"/>
                  <a:pt x="983" y="59"/>
                </a:cubicBezTo>
                <a:cubicBezTo>
                  <a:pt x="982" y="59"/>
                  <a:pt x="981" y="61"/>
                  <a:pt x="981" y="61"/>
                </a:cubicBezTo>
                <a:cubicBezTo>
                  <a:pt x="980" y="61"/>
                  <a:pt x="979" y="60"/>
                  <a:pt x="979" y="60"/>
                </a:cubicBezTo>
                <a:cubicBezTo>
                  <a:pt x="978" y="59"/>
                  <a:pt x="977" y="58"/>
                  <a:pt x="976" y="58"/>
                </a:cubicBezTo>
                <a:cubicBezTo>
                  <a:pt x="976" y="58"/>
                  <a:pt x="975" y="56"/>
                  <a:pt x="974" y="56"/>
                </a:cubicBezTo>
                <a:cubicBezTo>
                  <a:pt x="974" y="56"/>
                  <a:pt x="973" y="58"/>
                  <a:pt x="972" y="58"/>
                </a:cubicBezTo>
                <a:cubicBezTo>
                  <a:pt x="972" y="58"/>
                  <a:pt x="971" y="57"/>
                  <a:pt x="970" y="57"/>
                </a:cubicBezTo>
                <a:cubicBezTo>
                  <a:pt x="970" y="57"/>
                  <a:pt x="969" y="58"/>
                  <a:pt x="969" y="59"/>
                </a:cubicBezTo>
                <a:cubicBezTo>
                  <a:pt x="968" y="60"/>
                  <a:pt x="967" y="60"/>
                  <a:pt x="967" y="61"/>
                </a:cubicBezTo>
                <a:cubicBezTo>
                  <a:pt x="966" y="62"/>
                  <a:pt x="966" y="63"/>
                  <a:pt x="965" y="63"/>
                </a:cubicBezTo>
                <a:cubicBezTo>
                  <a:pt x="965" y="64"/>
                  <a:pt x="964" y="65"/>
                  <a:pt x="963" y="66"/>
                </a:cubicBezTo>
                <a:cubicBezTo>
                  <a:pt x="963" y="66"/>
                  <a:pt x="962" y="68"/>
                  <a:pt x="962" y="68"/>
                </a:cubicBezTo>
                <a:cubicBezTo>
                  <a:pt x="961" y="68"/>
                  <a:pt x="961" y="70"/>
                  <a:pt x="960" y="70"/>
                </a:cubicBezTo>
                <a:cubicBezTo>
                  <a:pt x="960" y="70"/>
                  <a:pt x="958" y="69"/>
                  <a:pt x="958" y="68"/>
                </a:cubicBezTo>
                <a:cubicBezTo>
                  <a:pt x="958" y="68"/>
                  <a:pt x="959" y="67"/>
                  <a:pt x="960" y="66"/>
                </a:cubicBezTo>
                <a:cubicBezTo>
                  <a:pt x="960" y="65"/>
                  <a:pt x="961" y="65"/>
                  <a:pt x="961" y="64"/>
                </a:cubicBezTo>
                <a:cubicBezTo>
                  <a:pt x="962" y="63"/>
                  <a:pt x="962" y="62"/>
                  <a:pt x="963" y="62"/>
                </a:cubicBezTo>
                <a:cubicBezTo>
                  <a:pt x="962" y="61"/>
                  <a:pt x="961" y="61"/>
                  <a:pt x="961" y="60"/>
                </a:cubicBezTo>
                <a:cubicBezTo>
                  <a:pt x="960" y="60"/>
                  <a:pt x="959" y="58"/>
                  <a:pt x="958" y="58"/>
                </a:cubicBezTo>
                <a:cubicBezTo>
                  <a:pt x="958" y="58"/>
                  <a:pt x="957" y="60"/>
                  <a:pt x="957" y="61"/>
                </a:cubicBezTo>
                <a:cubicBezTo>
                  <a:pt x="956" y="61"/>
                  <a:pt x="955" y="59"/>
                  <a:pt x="955" y="59"/>
                </a:cubicBezTo>
                <a:cubicBezTo>
                  <a:pt x="954" y="59"/>
                  <a:pt x="953" y="61"/>
                  <a:pt x="953" y="61"/>
                </a:cubicBezTo>
                <a:cubicBezTo>
                  <a:pt x="952" y="61"/>
                  <a:pt x="951" y="60"/>
                  <a:pt x="951" y="59"/>
                </a:cubicBezTo>
                <a:cubicBezTo>
                  <a:pt x="950" y="59"/>
                  <a:pt x="949" y="58"/>
                  <a:pt x="948" y="58"/>
                </a:cubicBezTo>
                <a:cubicBezTo>
                  <a:pt x="948" y="58"/>
                  <a:pt x="947" y="56"/>
                  <a:pt x="946" y="56"/>
                </a:cubicBezTo>
                <a:cubicBezTo>
                  <a:pt x="946" y="56"/>
                  <a:pt x="945" y="58"/>
                  <a:pt x="944" y="58"/>
                </a:cubicBezTo>
                <a:cubicBezTo>
                  <a:pt x="944" y="58"/>
                  <a:pt x="943" y="56"/>
                  <a:pt x="942" y="56"/>
                </a:cubicBezTo>
                <a:cubicBezTo>
                  <a:pt x="942" y="57"/>
                  <a:pt x="941" y="59"/>
                  <a:pt x="940" y="59"/>
                </a:cubicBezTo>
                <a:cubicBezTo>
                  <a:pt x="940" y="59"/>
                  <a:pt x="939" y="57"/>
                  <a:pt x="938" y="57"/>
                </a:cubicBezTo>
                <a:cubicBezTo>
                  <a:pt x="938" y="57"/>
                  <a:pt x="937" y="59"/>
                  <a:pt x="937" y="59"/>
                </a:cubicBezTo>
                <a:cubicBezTo>
                  <a:pt x="936" y="59"/>
                  <a:pt x="935" y="57"/>
                  <a:pt x="934" y="58"/>
                </a:cubicBezTo>
                <a:cubicBezTo>
                  <a:pt x="934" y="58"/>
                  <a:pt x="933" y="60"/>
                  <a:pt x="933" y="60"/>
                </a:cubicBezTo>
                <a:cubicBezTo>
                  <a:pt x="932" y="60"/>
                  <a:pt x="931" y="58"/>
                  <a:pt x="930" y="58"/>
                </a:cubicBezTo>
                <a:cubicBezTo>
                  <a:pt x="930" y="58"/>
                  <a:pt x="929" y="60"/>
                  <a:pt x="929" y="60"/>
                </a:cubicBezTo>
                <a:cubicBezTo>
                  <a:pt x="929" y="61"/>
                  <a:pt x="931" y="61"/>
                  <a:pt x="931" y="62"/>
                </a:cubicBezTo>
                <a:cubicBezTo>
                  <a:pt x="931" y="62"/>
                  <a:pt x="929" y="64"/>
                  <a:pt x="929" y="64"/>
                </a:cubicBezTo>
                <a:cubicBezTo>
                  <a:pt x="929" y="64"/>
                  <a:pt x="927" y="62"/>
                  <a:pt x="927" y="63"/>
                </a:cubicBezTo>
                <a:cubicBezTo>
                  <a:pt x="926" y="63"/>
                  <a:pt x="926" y="65"/>
                  <a:pt x="925" y="65"/>
                </a:cubicBezTo>
                <a:cubicBezTo>
                  <a:pt x="925" y="64"/>
                  <a:pt x="923" y="64"/>
                  <a:pt x="923" y="63"/>
                </a:cubicBezTo>
                <a:cubicBezTo>
                  <a:pt x="923" y="63"/>
                  <a:pt x="925" y="61"/>
                  <a:pt x="925" y="61"/>
                </a:cubicBezTo>
                <a:cubicBezTo>
                  <a:pt x="925" y="60"/>
                  <a:pt x="926" y="59"/>
                  <a:pt x="926" y="59"/>
                </a:cubicBezTo>
                <a:cubicBezTo>
                  <a:pt x="927" y="58"/>
                  <a:pt x="928" y="57"/>
                  <a:pt x="928" y="56"/>
                </a:cubicBezTo>
                <a:cubicBezTo>
                  <a:pt x="928" y="56"/>
                  <a:pt x="926" y="55"/>
                  <a:pt x="926" y="55"/>
                </a:cubicBezTo>
                <a:cubicBezTo>
                  <a:pt x="926" y="54"/>
                  <a:pt x="928" y="53"/>
                  <a:pt x="928" y="52"/>
                </a:cubicBezTo>
                <a:cubicBezTo>
                  <a:pt x="928" y="52"/>
                  <a:pt x="925" y="51"/>
                  <a:pt x="925" y="51"/>
                </a:cubicBezTo>
                <a:cubicBezTo>
                  <a:pt x="926" y="50"/>
                  <a:pt x="927" y="49"/>
                  <a:pt x="927" y="48"/>
                </a:cubicBezTo>
                <a:cubicBezTo>
                  <a:pt x="928" y="48"/>
                  <a:pt x="928" y="47"/>
                  <a:pt x="929" y="46"/>
                </a:cubicBezTo>
                <a:cubicBezTo>
                  <a:pt x="929" y="46"/>
                  <a:pt x="930" y="44"/>
                  <a:pt x="930" y="44"/>
                </a:cubicBezTo>
                <a:cubicBezTo>
                  <a:pt x="930" y="44"/>
                  <a:pt x="929" y="42"/>
                  <a:pt x="928" y="42"/>
                </a:cubicBezTo>
                <a:cubicBezTo>
                  <a:pt x="928" y="42"/>
                  <a:pt x="927" y="44"/>
                  <a:pt x="927" y="45"/>
                </a:cubicBezTo>
                <a:cubicBezTo>
                  <a:pt x="926" y="45"/>
                  <a:pt x="924" y="43"/>
                  <a:pt x="924" y="43"/>
                </a:cubicBezTo>
                <a:cubicBezTo>
                  <a:pt x="924" y="43"/>
                  <a:pt x="923" y="45"/>
                  <a:pt x="923" y="45"/>
                </a:cubicBezTo>
                <a:cubicBezTo>
                  <a:pt x="923" y="46"/>
                  <a:pt x="925" y="46"/>
                  <a:pt x="925" y="47"/>
                </a:cubicBezTo>
                <a:cubicBezTo>
                  <a:pt x="925" y="47"/>
                  <a:pt x="923" y="48"/>
                  <a:pt x="923" y="49"/>
                </a:cubicBezTo>
                <a:cubicBezTo>
                  <a:pt x="923" y="50"/>
                  <a:pt x="925" y="50"/>
                  <a:pt x="925" y="51"/>
                </a:cubicBezTo>
                <a:cubicBezTo>
                  <a:pt x="925" y="51"/>
                  <a:pt x="924" y="52"/>
                  <a:pt x="924" y="53"/>
                </a:cubicBezTo>
                <a:cubicBezTo>
                  <a:pt x="924" y="53"/>
                  <a:pt x="926" y="54"/>
                  <a:pt x="926" y="55"/>
                </a:cubicBezTo>
                <a:cubicBezTo>
                  <a:pt x="926" y="55"/>
                  <a:pt x="925" y="56"/>
                  <a:pt x="924" y="57"/>
                </a:cubicBezTo>
                <a:cubicBezTo>
                  <a:pt x="924" y="57"/>
                  <a:pt x="923" y="59"/>
                  <a:pt x="923" y="59"/>
                </a:cubicBezTo>
                <a:cubicBezTo>
                  <a:pt x="922" y="59"/>
                  <a:pt x="920" y="58"/>
                  <a:pt x="920" y="57"/>
                </a:cubicBezTo>
                <a:cubicBezTo>
                  <a:pt x="920" y="57"/>
                  <a:pt x="919" y="56"/>
                  <a:pt x="918" y="56"/>
                </a:cubicBezTo>
                <a:cubicBezTo>
                  <a:pt x="918" y="56"/>
                  <a:pt x="916" y="54"/>
                  <a:pt x="916" y="54"/>
                </a:cubicBezTo>
                <a:cubicBezTo>
                  <a:pt x="915" y="54"/>
                  <a:pt x="914" y="56"/>
                  <a:pt x="914" y="56"/>
                </a:cubicBezTo>
                <a:cubicBezTo>
                  <a:pt x="914" y="57"/>
                  <a:pt x="913" y="58"/>
                  <a:pt x="912" y="58"/>
                </a:cubicBezTo>
                <a:cubicBezTo>
                  <a:pt x="912" y="59"/>
                  <a:pt x="910" y="57"/>
                  <a:pt x="910" y="57"/>
                </a:cubicBezTo>
                <a:cubicBezTo>
                  <a:pt x="910" y="57"/>
                  <a:pt x="908" y="55"/>
                  <a:pt x="908" y="55"/>
                </a:cubicBezTo>
                <a:cubicBezTo>
                  <a:pt x="908" y="55"/>
                  <a:pt x="906" y="57"/>
                  <a:pt x="906" y="57"/>
                </a:cubicBezTo>
                <a:cubicBezTo>
                  <a:pt x="906" y="57"/>
                  <a:pt x="905" y="60"/>
                  <a:pt x="905" y="60"/>
                </a:cubicBezTo>
                <a:cubicBezTo>
                  <a:pt x="904" y="59"/>
                  <a:pt x="903" y="58"/>
                  <a:pt x="902" y="58"/>
                </a:cubicBezTo>
                <a:cubicBezTo>
                  <a:pt x="902" y="57"/>
                  <a:pt x="901" y="57"/>
                  <a:pt x="900" y="56"/>
                </a:cubicBezTo>
                <a:cubicBezTo>
                  <a:pt x="900" y="56"/>
                  <a:pt x="898" y="55"/>
                  <a:pt x="898" y="54"/>
                </a:cubicBezTo>
                <a:cubicBezTo>
                  <a:pt x="898" y="54"/>
                  <a:pt x="899" y="52"/>
                  <a:pt x="900" y="52"/>
                </a:cubicBezTo>
                <a:cubicBezTo>
                  <a:pt x="899" y="52"/>
                  <a:pt x="898" y="50"/>
                  <a:pt x="897" y="50"/>
                </a:cubicBezTo>
                <a:cubicBezTo>
                  <a:pt x="897" y="51"/>
                  <a:pt x="896" y="52"/>
                  <a:pt x="896" y="53"/>
                </a:cubicBezTo>
                <a:cubicBezTo>
                  <a:pt x="895" y="53"/>
                  <a:pt x="895" y="54"/>
                  <a:pt x="894" y="55"/>
                </a:cubicBezTo>
                <a:cubicBezTo>
                  <a:pt x="893" y="56"/>
                  <a:pt x="893" y="56"/>
                  <a:pt x="892" y="57"/>
                </a:cubicBezTo>
                <a:cubicBezTo>
                  <a:pt x="892" y="58"/>
                  <a:pt x="891" y="59"/>
                  <a:pt x="890" y="59"/>
                </a:cubicBezTo>
                <a:cubicBezTo>
                  <a:pt x="890" y="59"/>
                  <a:pt x="889" y="58"/>
                  <a:pt x="888" y="58"/>
                </a:cubicBezTo>
                <a:cubicBezTo>
                  <a:pt x="888" y="58"/>
                  <a:pt x="886" y="56"/>
                  <a:pt x="886" y="56"/>
                </a:cubicBezTo>
                <a:cubicBezTo>
                  <a:pt x="886" y="56"/>
                  <a:pt x="888" y="54"/>
                  <a:pt x="888" y="54"/>
                </a:cubicBezTo>
                <a:cubicBezTo>
                  <a:pt x="887" y="54"/>
                  <a:pt x="886" y="52"/>
                  <a:pt x="885" y="52"/>
                </a:cubicBezTo>
                <a:cubicBezTo>
                  <a:pt x="885" y="52"/>
                  <a:pt x="884" y="54"/>
                  <a:pt x="884" y="54"/>
                </a:cubicBezTo>
                <a:cubicBezTo>
                  <a:pt x="883" y="55"/>
                  <a:pt x="883" y="56"/>
                  <a:pt x="882" y="57"/>
                </a:cubicBezTo>
                <a:cubicBezTo>
                  <a:pt x="882" y="57"/>
                  <a:pt x="881" y="59"/>
                  <a:pt x="880" y="59"/>
                </a:cubicBezTo>
                <a:cubicBezTo>
                  <a:pt x="880" y="59"/>
                  <a:pt x="878" y="57"/>
                  <a:pt x="878" y="57"/>
                </a:cubicBezTo>
                <a:cubicBezTo>
                  <a:pt x="878" y="57"/>
                  <a:pt x="876" y="59"/>
                  <a:pt x="876" y="59"/>
                </a:cubicBezTo>
                <a:cubicBezTo>
                  <a:pt x="877" y="60"/>
                  <a:pt x="879" y="61"/>
                  <a:pt x="879" y="61"/>
                </a:cubicBezTo>
                <a:cubicBezTo>
                  <a:pt x="879" y="62"/>
                  <a:pt x="877" y="63"/>
                  <a:pt x="877" y="63"/>
                </a:cubicBezTo>
                <a:cubicBezTo>
                  <a:pt x="876" y="64"/>
                  <a:pt x="876" y="65"/>
                  <a:pt x="875" y="65"/>
                </a:cubicBezTo>
                <a:cubicBezTo>
                  <a:pt x="875" y="66"/>
                  <a:pt x="874" y="68"/>
                  <a:pt x="874" y="68"/>
                </a:cubicBezTo>
                <a:cubicBezTo>
                  <a:pt x="873" y="68"/>
                  <a:pt x="872" y="66"/>
                  <a:pt x="871" y="66"/>
                </a:cubicBezTo>
                <a:cubicBezTo>
                  <a:pt x="871" y="66"/>
                  <a:pt x="870" y="68"/>
                  <a:pt x="870" y="68"/>
                </a:cubicBezTo>
                <a:cubicBezTo>
                  <a:pt x="868" y="67"/>
                  <a:pt x="867" y="66"/>
                  <a:pt x="865" y="65"/>
                </a:cubicBezTo>
                <a:cubicBezTo>
                  <a:pt x="866" y="64"/>
                  <a:pt x="866" y="63"/>
                  <a:pt x="867" y="63"/>
                </a:cubicBezTo>
                <a:cubicBezTo>
                  <a:pt x="867" y="62"/>
                  <a:pt x="869" y="61"/>
                  <a:pt x="869" y="60"/>
                </a:cubicBezTo>
                <a:cubicBezTo>
                  <a:pt x="869" y="60"/>
                  <a:pt x="866" y="59"/>
                  <a:pt x="866" y="59"/>
                </a:cubicBezTo>
                <a:cubicBezTo>
                  <a:pt x="867" y="58"/>
                  <a:pt x="868" y="56"/>
                  <a:pt x="868" y="56"/>
                </a:cubicBezTo>
                <a:cubicBezTo>
                  <a:pt x="869" y="56"/>
                  <a:pt x="870" y="58"/>
                  <a:pt x="870" y="58"/>
                </a:cubicBezTo>
                <a:cubicBezTo>
                  <a:pt x="871" y="58"/>
                  <a:pt x="872" y="59"/>
                  <a:pt x="873" y="60"/>
                </a:cubicBezTo>
                <a:cubicBezTo>
                  <a:pt x="873" y="60"/>
                  <a:pt x="874" y="61"/>
                  <a:pt x="875" y="62"/>
                </a:cubicBezTo>
                <a:cubicBezTo>
                  <a:pt x="875" y="61"/>
                  <a:pt x="877" y="60"/>
                  <a:pt x="876" y="59"/>
                </a:cubicBezTo>
                <a:cubicBezTo>
                  <a:pt x="876" y="59"/>
                  <a:pt x="874" y="58"/>
                  <a:pt x="874" y="58"/>
                </a:cubicBezTo>
                <a:cubicBezTo>
                  <a:pt x="874" y="57"/>
                  <a:pt x="876" y="56"/>
                  <a:pt x="876" y="55"/>
                </a:cubicBezTo>
                <a:cubicBezTo>
                  <a:pt x="876" y="55"/>
                  <a:pt x="874" y="54"/>
                  <a:pt x="874" y="54"/>
                </a:cubicBezTo>
                <a:cubicBezTo>
                  <a:pt x="874" y="53"/>
                  <a:pt x="876" y="52"/>
                  <a:pt x="875" y="51"/>
                </a:cubicBezTo>
                <a:cubicBezTo>
                  <a:pt x="875" y="51"/>
                  <a:pt x="874" y="50"/>
                  <a:pt x="873" y="50"/>
                </a:cubicBezTo>
                <a:cubicBezTo>
                  <a:pt x="873" y="50"/>
                  <a:pt x="872" y="52"/>
                  <a:pt x="871" y="52"/>
                </a:cubicBezTo>
                <a:cubicBezTo>
                  <a:pt x="871" y="52"/>
                  <a:pt x="870" y="50"/>
                  <a:pt x="869" y="50"/>
                </a:cubicBezTo>
                <a:cubicBezTo>
                  <a:pt x="869" y="51"/>
                  <a:pt x="868" y="52"/>
                  <a:pt x="868" y="52"/>
                </a:cubicBezTo>
                <a:cubicBezTo>
                  <a:pt x="867" y="53"/>
                  <a:pt x="866" y="55"/>
                  <a:pt x="866" y="55"/>
                </a:cubicBezTo>
                <a:cubicBezTo>
                  <a:pt x="865" y="55"/>
                  <a:pt x="864" y="53"/>
                  <a:pt x="864" y="53"/>
                </a:cubicBezTo>
                <a:cubicBezTo>
                  <a:pt x="863" y="52"/>
                  <a:pt x="862" y="52"/>
                  <a:pt x="861" y="51"/>
                </a:cubicBezTo>
                <a:cubicBezTo>
                  <a:pt x="861" y="51"/>
                  <a:pt x="859" y="50"/>
                  <a:pt x="859" y="50"/>
                </a:cubicBezTo>
                <a:cubicBezTo>
                  <a:pt x="859" y="50"/>
                  <a:pt x="858" y="51"/>
                  <a:pt x="857" y="52"/>
                </a:cubicBezTo>
                <a:cubicBezTo>
                  <a:pt x="857" y="53"/>
                  <a:pt x="856" y="53"/>
                  <a:pt x="856" y="54"/>
                </a:cubicBezTo>
                <a:cubicBezTo>
                  <a:pt x="855" y="55"/>
                  <a:pt x="855" y="56"/>
                  <a:pt x="854" y="56"/>
                </a:cubicBezTo>
                <a:cubicBezTo>
                  <a:pt x="853" y="57"/>
                  <a:pt x="853" y="58"/>
                  <a:pt x="852" y="59"/>
                </a:cubicBezTo>
                <a:cubicBezTo>
                  <a:pt x="852" y="59"/>
                  <a:pt x="851" y="61"/>
                  <a:pt x="851" y="61"/>
                </a:cubicBezTo>
                <a:cubicBezTo>
                  <a:pt x="850" y="61"/>
                  <a:pt x="849" y="59"/>
                  <a:pt x="848" y="59"/>
                </a:cubicBezTo>
                <a:cubicBezTo>
                  <a:pt x="848" y="58"/>
                  <a:pt x="847" y="58"/>
                  <a:pt x="846" y="57"/>
                </a:cubicBezTo>
                <a:cubicBezTo>
                  <a:pt x="846" y="57"/>
                  <a:pt x="844" y="56"/>
                  <a:pt x="844" y="56"/>
                </a:cubicBezTo>
                <a:cubicBezTo>
                  <a:pt x="843" y="56"/>
                  <a:pt x="842" y="54"/>
                  <a:pt x="842" y="54"/>
                </a:cubicBezTo>
                <a:cubicBezTo>
                  <a:pt x="841" y="54"/>
                  <a:pt x="840" y="56"/>
                  <a:pt x="840" y="56"/>
                </a:cubicBezTo>
                <a:cubicBezTo>
                  <a:pt x="840" y="57"/>
                  <a:pt x="839" y="58"/>
                  <a:pt x="838" y="58"/>
                </a:cubicBezTo>
                <a:cubicBezTo>
                  <a:pt x="838" y="59"/>
                  <a:pt x="837" y="57"/>
                  <a:pt x="836" y="57"/>
                </a:cubicBezTo>
                <a:cubicBezTo>
                  <a:pt x="835" y="57"/>
                  <a:pt x="835" y="59"/>
                  <a:pt x="834" y="59"/>
                </a:cubicBezTo>
                <a:cubicBezTo>
                  <a:pt x="834" y="59"/>
                  <a:pt x="833" y="57"/>
                  <a:pt x="832" y="57"/>
                </a:cubicBezTo>
                <a:cubicBezTo>
                  <a:pt x="832" y="57"/>
                  <a:pt x="831" y="59"/>
                  <a:pt x="830" y="59"/>
                </a:cubicBezTo>
                <a:cubicBezTo>
                  <a:pt x="830" y="60"/>
                  <a:pt x="829" y="62"/>
                  <a:pt x="829" y="62"/>
                </a:cubicBezTo>
                <a:cubicBezTo>
                  <a:pt x="828" y="62"/>
                  <a:pt x="827" y="60"/>
                  <a:pt x="826" y="60"/>
                </a:cubicBezTo>
                <a:cubicBezTo>
                  <a:pt x="826" y="60"/>
                  <a:pt x="825" y="62"/>
                  <a:pt x="825" y="62"/>
                </a:cubicBezTo>
                <a:cubicBezTo>
                  <a:pt x="824" y="62"/>
                  <a:pt x="823" y="60"/>
                  <a:pt x="823" y="61"/>
                </a:cubicBezTo>
                <a:cubicBezTo>
                  <a:pt x="822" y="61"/>
                  <a:pt x="822" y="62"/>
                  <a:pt x="821" y="63"/>
                </a:cubicBezTo>
                <a:cubicBezTo>
                  <a:pt x="820" y="63"/>
                  <a:pt x="820" y="64"/>
                  <a:pt x="819" y="65"/>
                </a:cubicBezTo>
                <a:cubicBezTo>
                  <a:pt x="819" y="65"/>
                  <a:pt x="817" y="63"/>
                  <a:pt x="817" y="63"/>
                </a:cubicBezTo>
                <a:cubicBezTo>
                  <a:pt x="817" y="63"/>
                  <a:pt x="818" y="61"/>
                  <a:pt x="819" y="61"/>
                </a:cubicBezTo>
                <a:cubicBezTo>
                  <a:pt x="819" y="61"/>
                  <a:pt x="820" y="59"/>
                  <a:pt x="820" y="59"/>
                </a:cubicBezTo>
                <a:cubicBezTo>
                  <a:pt x="821" y="59"/>
                  <a:pt x="822" y="61"/>
                  <a:pt x="823" y="61"/>
                </a:cubicBezTo>
                <a:cubicBezTo>
                  <a:pt x="823" y="60"/>
                  <a:pt x="824" y="59"/>
                  <a:pt x="824" y="58"/>
                </a:cubicBezTo>
                <a:cubicBezTo>
                  <a:pt x="825" y="58"/>
                  <a:pt x="825" y="57"/>
                  <a:pt x="826" y="56"/>
                </a:cubicBezTo>
                <a:cubicBezTo>
                  <a:pt x="826" y="55"/>
                  <a:pt x="827" y="55"/>
                  <a:pt x="828" y="54"/>
                </a:cubicBezTo>
                <a:cubicBezTo>
                  <a:pt x="828" y="53"/>
                  <a:pt x="829" y="52"/>
                  <a:pt x="829" y="52"/>
                </a:cubicBezTo>
                <a:cubicBezTo>
                  <a:pt x="830" y="52"/>
                  <a:pt x="831" y="53"/>
                  <a:pt x="832" y="53"/>
                </a:cubicBezTo>
                <a:cubicBezTo>
                  <a:pt x="832" y="53"/>
                  <a:pt x="834" y="55"/>
                  <a:pt x="834" y="55"/>
                </a:cubicBezTo>
                <a:cubicBezTo>
                  <a:pt x="834" y="54"/>
                  <a:pt x="835" y="53"/>
                  <a:pt x="836" y="53"/>
                </a:cubicBezTo>
                <a:cubicBezTo>
                  <a:pt x="836" y="53"/>
                  <a:pt x="837" y="51"/>
                  <a:pt x="837" y="51"/>
                </a:cubicBezTo>
                <a:cubicBezTo>
                  <a:pt x="837" y="50"/>
                  <a:pt x="835" y="49"/>
                  <a:pt x="835" y="49"/>
                </a:cubicBezTo>
                <a:cubicBezTo>
                  <a:pt x="835" y="48"/>
                  <a:pt x="836" y="47"/>
                  <a:pt x="837" y="47"/>
                </a:cubicBezTo>
                <a:cubicBezTo>
                  <a:pt x="837" y="46"/>
                  <a:pt x="838" y="45"/>
                  <a:pt x="838" y="44"/>
                </a:cubicBezTo>
                <a:cubicBezTo>
                  <a:pt x="839" y="44"/>
                  <a:pt x="840" y="43"/>
                  <a:pt x="840" y="42"/>
                </a:cubicBezTo>
                <a:cubicBezTo>
                  <a:pt x="839" y="41"/>
                  <a:pt x="837" y="40"/>
                  <a:pt x="836" y="39"/>
                </a:cubicBezTo>
                <a:cubicBezTo>
                  <a:pt x="835" y="38"/>
                  <a:pt x="834" y="38"/>
                  <a:pt x="833" y="37"/>
                </a:cubicBezTo>
                <a:cubicBezTo>
                  <a:pt x="833" y="38"/>
                  <a:pt x="832" y="39"/>
                  <a:pt x="832" y="39"/>
                </a:cubicBezTo>
                <a:cubicBezTo>
                  <a:pt x="832" y="40"/>
                  <a:pt x="834" y="40"/>
                  <a:pt x="834" y="41"/>
                </a:cubicBezTo>
                <a:cubicBezTo>
                  <a:pt x="834" y="42"/>
                  <a:pt x="832" y="43"/>
                  <a:pt x="832" y="43"/>
                </a:cubicBezTo>
                <a:cubicBezTo>
                  <a:pt x="832" y="43"/>
                  <a:pt x="834" y="45"/>
                  <a:pt x="834" y="45"/>
                </a:cubicBezTo>
                <a:cubicBezTo>
                  <a:pt x="834" y="45"/>
                  <a:pt x="833" y="47"/>
                  <a:pt x="833" y="47"/>
                </a:cubicBezTo>
                <a:cubicBezTo>
                  <a:pt x="832" y="47"/>
                  <a:pt x="831" y="46"/>
                  <a:pt x="831" y="45"/>
                </a:cubicBezTo>
                <a:cubicBezTo>
                  <a:pt x="830" y="45"/>
                  <a:pt x="829" y="44"/>
                  <a:pt x="828" y="44"/>
                </a:cubicBezTo>
                <a:cubicBezTo>
                  <a:pt x="828" y="44"/>
                  <a:pt x="827" y="46"/>
                  <a:pt x="827" y="46"/>
                </a:cubicBezTo>
                <a:cubicBezTo>
                  <a:pt x="826" y="46"/>
                  <a:pt x="825" y="44"/>
                  <a:pt x="824" y="44"/>
                </a:cubicBezTo>
                <a:cubicBezTo>
                  <a:pt x="824" y="44"/>
                  <a:pt x="823" y="46"/>
                  <a:pt x="823" y="46"/>
                </a:cubicBezTo>
                <a:cubicBezTo>
                  <a:pt x="822" y="47"/>
                  <a:pt x="821" y="49"/>
                  <a:pt x="821" y="49"/>
                </a:cubicBezTo>
                <a:cubicBezTo>
                  <a:pt x="821" y="49"/>
                  <a:pt x="819" y="47"/>
                  <a:pt x="819" y="47"/>
                </a:cubicBezTo>
                <a:cubicBezTo>
                  <a:pt x="818" y="47"/>
                  <a:pt x="817" y="49"/>
                  <a:pt x="817" y="49"/>
                </a:cubicBezTo>
                <a:cubicBezTo>
                  <a:pt x="816" y="50"/>
                  <a:pt x="816" y="51"/>
                  <a:pt x="815" y="51"/>
                </a:cubicBezTo>
                <a:cubicBezTo>
                  <a:pt x="815" y="52"/>
                  <a:pt x="814" y="53"/>
                  <a:pt x="814" y="54"/>
                </a:cubicBezTo>
                <a:cubicBezTo>
                  <a:pt x="813" y="54"/>
                  <a:pt x="812" y="56"/>
                  <a:pt x="812" y="56"/>
                </a:cubicBezTo>
                <a:cubicBezTo>
                  <a:pt x="811" y="56"/>
                  <a:pt x="810" y="54"/>
                  <a:pt x="810" y="54"/>
                </a:cubicBezTo>
                <a:cubicBezTo>
                  <a:pt x="809" y="54"/>
                  <a:pt x="809" y="56"/>
                  <a:pt x="808" y="56"/>
                </a:cubicBezTo>
                <a:cubicBezTo>
                  <a:pt x="808" y="57"/>
                  <a:pt x="806" y="55"/>
                  <a:pt x="806" y="55"/>
                </a:cubicBezTo>
                <a:cubicBezTo>
                  <a:pt x="805" y="55"/>
                  <a:pt x="804" y="53"/>
                  <a:pt x="803" y="53"/>
                </a:cubicBezTo>
                <a:cubicBezTo>
                  <a:pt x="803" y="53"/>
                  <a:pt x="805" y="51"/>
                  <a:pt x="805" y="51"/>
                </a:cubicBezTo>
                <a:cubicBezTo>
                  <a:pt x="806" y="50"/>
                  <a:pt x="806" y="49"/>
                  <a:pt x="807" y="49"/>
                </a:cubicBezTo>
                <a:cubicBezTo>
                  <a:pt x="807" y="48"/>
                  <a:pt x="808" y="47"/>
                  <a:pt x="809" y="46"/>
                </a:cubicBezTo>
                <a:cubicBezTo>
                  <a:pt x="808" y="46"/>
                  <a:pt x="807" y="45"/>
                  <a:pt x="806" y="45"/>
                </a:cubicBezTo>
                <a:cubicBezTo>
                  <a:pt x="806" y="45"/>
                  <a:pt x="805" y="47"/>
                  <a:pt x="805" y="47"/>
                </a:cubicBezTo>
                <a:cubicBezTo>
                  <a:pt x="804" y="47"/>
                  <a:pt x="803" y="45"/>
                  <a:pt x="802" y="45"/>
                </a:cubicBezTo>
                <a:cubicBezTo>
                  <a:pt x="802" y="45"/>
                  <a:pt x="801" y="47"/>
                  <a:pt x="801" y="47"/>
                </a:cubicBezTo>
                <a:cubicBezTo>
                  <a:pt x="800" y="48"/>
                  <a:pt x="800" y="49"/>
                  <a:pt x="799" y="50"/>
                </a:cubicBezTo>
                <a:cubicBezTo>
                  <a:pt x="798" y="50"/>
                  <a:pt x="798" y="51"/>
                  <a:pt x="797" y="52"/>
                </a:cubicBezTo>
                <a:cubicBezTo>
                  <a:pt x="797" y="51"/>
                  <a:pt x="796" y="51"/>
                  <a:pt x="795" y="50"/>
                </a:cubicBezTo>
                <a:cubicBezTo>
                  <a:pt x="795" y="50"/>
                  <a:pt x="793" y="48"/>
                  <a:pt x="793" y="48"/>
                </a:cubicBezTo>
                <a:cubicBezTo>
                  <a:pt x="792" y="49"/>
                  <a:pt x="792" y="50"/>
                  <a:pt x="791" y="51"/>
                </a:cubicBezTo>
                <a:cubicBezTo>
                  <a:pt x="793" y="52"/>
                  <a:pt x="794" y="53"/>
                  <a:pt x="796" y="54"/>
                </a:cubicBezTo>
                <a:cubicBezTo>
                  <a:pt x="796" y="55"/>
                  <a:pt x="797" y="55"/>
                  <a:pt x="798" y="56"/>
                </a:cubicBezTo>
                <a:cubicBezTo>
                  <a:pt x="799" y="56"/>
                  <a:pt x="799" y="57"/>
                  <a:pt x="800" y="58"/>
                </a:cubicBezTo>
                <a:cubicBezTo>
                  <a:pt x="800" y="58"/>
                  <a:pt x="802" y="59"/>
                  <a:pt x="802" y="59"/>
                </a:cubicBezTo>
                <a:cubicBezTo>
                  <a:pt x="802" y="59"/>
                  <a:pt x="804" y="57"/>
                  <a:pt x="804" y="57"/>
                </a:cubicBezTo>
                <a:cubicBezTo>
                  <a:pt x="804" y="57"/>
                  <a:pt x="806" y="58"/>
                  <a:pt x="806" y="59"/>
                </a:cubicBezTo>
                <a:cubicBezTo>
                  <a:pt x="806" y="59"/>
                  <a:pt x="805" y="61"/>
                  <a:pt x="805" y="61"/>
                </a:cubicBezTo>
                <a:cubicBezTo>
                  <a:pt x="804" y="61"/>
                  <a:pt x="803" y="63"/>
                  <a:pt x="803" y="63"/>
                </a:cubicBezTo>
                <a:cubicBezTo>
                  <a:pt x="802" y="63"/>
                  <a:pt x="801" y="62"/>
                  <a:pt x="801" y="61"/>
                </a:cubicBezTo>
                <a:cubicBezTo>
                  <a:pt x="800" y="62"/>
                  <a:pt x="799" y="63"/>
                  <a:pt x="799" y="64"/>
                </a:cubicBezTo>
                <a:cubicBezTo>
                  <a:pt x="799" y="64"/>
                  <a:pt x="797" y="66"/>
                  <a:pt x="797" y="66"/>
                </a:cubicBezTo>
                <a:cubicBezTo>
                  <a:pt x="796" y="66"/>
                  <a:pt x="796" y="64"/>
                  <a:pt x="795" y="64"/>
                </a:cubicBezTo>
                <a:cubicBezTo>
                  <a:pt x="795" y="64"/>
                  <a:pt x="793" y="67"/>
                  <a:pt x="793" y="66"/>
                </a:cubicBezTo>
                <a:cubicBezTo>
                  <a:pt x="793" y="66"/>
                  <a:pt x="791" y="65"/>
                  <a:pt x="791" y="65"/>
                </a:cubicBezTo>
                <a:cubicBezTo>
                  <a:pt x="791" y="64"/>
                  <a:pt x="793" y="63"/>
                  <a:pt x="793" y="63"/>
                </a:cubicBezTo>
                <a:cubicBezTo>
                  <a:pt x="793" y="62"/>
                  <a:pt x="795" y="60"/>
                  <a:pt x="794" y="60"/>
                </a:cubicBezTo>
                <a:cubicBezTo>
                  <a:pt x="794" y="60"/>
                  <a:pt x="792" y="59"/>
                  <a:pt x="792" y="59"/>
                </a:cubicBezTo>
                <a:cubicBezTo>
                  <a:pt x="792" y="59"/>
                  <a:pt x="791" y="61"/>
                  <a:pt x="791" y="61"/>
                </a:cubicBezTo>
                <a:cubicBezTo>
                  <a:pt x="790" y="61"/>
                  <a:pt x="789" y="60"/>
                  <a:pt x="788" y="59"/>
                </a:cubicBezTo>
                <a:cubicBezTo>
                  <a:pt x="788" y="59"/>
                  <a:pt x="786" y="58"/>
                  <a:pt x="786" y="57"/>
                </a:cubicBezTo>
                <a:cubicBezTo>
                  <a:pt x="786" y="57"/>
                  <a:pt x="788" y="55"/>
                  <a:pt x="788" y="55"/>
                </a:cubicBezTo>
                <a:cubicBezTo>
                  <a:pt x="788" y="54"/>
                  <a:pt x="789" y="54"/>
                  <a:pt x="789" y="53"/>
                </a:cubicBezTo>
                <a:cubicBezTo>
                  <a:pt x="790" y="52"/>
                  <a:pt x="791" y="51"/>
                  <a:pt x="791" y="51"/>
                </a:cubicBezTo>
                <a:cubicBezTo>
                  <a:pt x="791" y="50"/>
                  <a:pt x="789" y="49"/>
                  <a:pt x="789" y="49"/>
                </a:cubicBezTo>
                <a:cubicBezTo>
                  <a:pt x="789" y="48"/>
                  <a:pt x="791" y="47"/>
                  <a:pt x="791" y="47"/>
                </a:cubicBezTo>
                <a:cubicBezTo>
                  <a:pt x="791" y="46"/>
                  <a:pt x="788" y="46"/>
                  <a:pt x="788" y="45"/>
                </a:cubicBezTo>
                <a:cubicBezTo>
                  <a:pt x="788" y="46"/>
                  <a:pt x="787" y="47"/>
                  <a:pt x="787" y="47"/>
                </a:cubicBezTo>
                <a:cubicBezTo>
                  <a:pt x="786" y="48"/>
                  <a:pt x="785" y="49"/>
                  <a:pt x="785" y="50"/>
                </a:cubicBezTo>
                <a:cubicBezTo>
                  <a:pt x="785" y="50"/>
                  <a:pt x="787" y="51"/>
                  <a:pt x="787" y="51"/>
                </a:cubicBezTo>
                <a:cubicBezTo>
                  <a:pt x="787" y="52"/>
                  <a:pt x="786" y="53"/>
                  <a:pt x="786" y="53"/>
                </a:cubicBezTo>
                <a:cubicBezTo>
                  <a:pt x="785" y="54"/>
                  <a:pt x="784" y="52"/>
                  <a:pt x="783" y="52"/>
                </a:cubicBezTo>
                <a:cubicBezTo>
                  <a:pt x="782" y="53"/>
                  <a:pt x="781" y="55"/>
                  <a:pt x="780" y="56"/>
                </a:cubicBezTo>
                <a:cubicBezTo>
                  <a:pt x="778" y="55"/>
                  <a:pt x="777" y="54"/>
                  <a:pt x="775" y="53"/>
                </a:cubicBezTo>
                <a:cubicBezTo>
                  <a:pt x="777" y="51"/>
                  <a:pt x="778" y="50"/>
                  <a:pt x="779" y="48"/>
                </a:cubicBezTo>
                <a:cubicBezTo>
                  <a:pt x="779" y="48"/>
                  <a:pt x="780" y="50"/>
                  <a:pt x="781" y="50"/>
                </a:cubicBezTo>
                <a:cubicBezTo>
                  <a:pt x="781" y="50"/>
                  <a:pt x="783" y="48"/>
                  <a:pt x="783" y="48"/>
                </a:cubicBezTo>
                <a:cubicBezTo>
                  <a:pt x="783" y="48"/>
                  <a:pt x="781" y="46"/>
                  <a:pt x="781" y="46"/>
                </a:cubicBezTo>
                <a:cubicBezTo>
                  <a:pt x="780" y="46"/>
                  <a:pt x="782" y="44"/>
                  <a:pt x="782" y="44"/>
                </a:cubicBezTo>
                <a:cubicBezTo>
                  <a:pt x="782" y="43"/>
                  <a:pt x="780" y="43"/>
                  <a:pt x="780" y="42"/>
                </a:cubicBezTo>
                <a:cubicBezTo>
                  <a:pt x="779" y="44"/>
                  <a:pt x="778" y="45"/>
                  <a:pt x="777" y="47"/>
                </a:cubicBezTo>
                <a:cubicBezTo>
                  <a:pt x="776" y="47"/>
                  <a:pt x="776" y="48"/>
                  <a:pt x="775" y="49"/>
                </a:cubicBezTo>
                <a:cubicBezTo>
                  <a:pt x="775" y="49"/>
                  <a:pt x="773" y="47"/>
                  <a:pt x="773" y="47"/>
                </a:cubicBezTo>
                <a:cubicBezTo>
                  <a:pt x="772" y="47"/>
                  <a:pt x="771" y="49"/>
                  <a:pt x="771" y="49"/>
                </a:cubicBezTo>
                <a:cubicBezTo>
                  <a:pt x="771" y="50"/>
                  <a:pt x="770" y="52"/>
                  <a:pt x="769" y="52"/>
                </a:cubicBezTo>
                <a:cubicBezTo>
                  <a:pt x="769" y="52"/>
                  <a:pt x="767" y="50"/>
                  <a:pt x="767" y="50"/>
                </a:cubicBezTo>
                <a:cubicBezTo>
                  <a:pt x="767" y="50"/>
                  <a:pt x="765" y="48"/>
                  <a:pt x="765" y="48"/>
                </a:cubicBezTo>
                <a:cubicBezTo>
                  <a:pt x="765" y="48"/>
                  <a:pt x="763" y="50"/>
                  <a:pt x="763" y="50"/>
                </a:cubicBezTo>
                <a:cubicBezTo>
                  <a:pt x="763" y="51"/>
                  <a:pt x="765" y="52"/>
                  <a:pt x="765" y="52"/>
                </a:cubicBezTo>
                <a:cubicBezTo>
                  <a:pt x="765" y="53"/>
                  <a:pt x="764" y="54"/>
                  <a:pt x="764" y="54"/>
                </a:cubicBezTo>
                <a:cubicBezTo>
                  <a:pt x="763" y="55"/>
                  <a:pt x="763" y="56"/>
                  <a:pt x="762" y="57"/>
                </a:cubicBezTo>
                <a:cubicBezTo>
                  <a:pt x="762" y="57"/>
                  <a:pt x="760" y="55"/>
                  <a:pt x="760" y="55"/>
                </a:cubicBezTo>
                <a:cubicBezTo>
                  <a:pt x="759" y="55"/>
                  <a:pt x="758" y="57"/>
                  <a:pt x="758" y="57"/>
                </a:cubicBezTo>
                <a:cubicBezTo>
                  <a:pt x="758" y="58"/>
                  <a:pt x="756" y="59"/>
                  <a:pt x="756" y="59"/>
                </a:cubicBezTo>
                <a:cubicBezTo>
                  <a:pt x="756" y="60"/>
                  <a:pt x="759" y="61"/>
                  <a:pt x="758" y="61"/>
                </a:cubicBezTo>
                <a:cubicBezTo>
                  <a:pt x="758" y="62"/>
                  <a:pt x="757" y="63"/>
                  <a:pt x="757" y="63"/>
                </a:cubicBezTo>
                <a:cubicBezTo>
                  <a:pt x="756" y="64"/>
                  <a:pt x="756" y="65"/>
                  <a:pt x="755" y="66"/>
                </a:cubicBezTo>
                <a:cubicBezTo>
                  <a:pt x="755" y="66"/>
                  <a:pt x="753" y="64"/>
                  <a:pt x="753" y="64"/>
                </a:cubicBezTo>
                <a:cubicBezTo>
                  <a:pt x="753" y="64"/>
                  <a:pt x="754" y="62"/>
                  <a:pt x="755" y="62"/>
                </a:cubicBezTo>
                <a:cubicBezTo>
                  <a:pt x="755" y="61"/>
                  <a:pt x="756" y="60"/>
                  <a:pt x="756" y="59"/>
                </a:cubicBezTo>
                <a:cubicBezTo>
                  <a:pt x="756" y="59"/>
                  <a:pt x="754" y="58"/>
                  <a:pt x="754" y="58"/>
                </a:cubicBezTo>
                <a:cubicBezTo>
                  <a:pt x="754" y="57"/>
                  <a:pt x="756" y="56"/>
                  <a:pt x="756" y="55"/>
                </a:cubicBezTo>
                <a:cubicBezTo>
                  <a:pt x="756" y="55"/>
                  <a:pt x="754" y="54"/>
                  <a:pt x="753" y="54"/>
                </a:cubicBezTo>
                <a:cubicBezTo>
                  <a:pt x="753" y="53"/>
                  <a:pt x="752" y="53"/>
                  <a:pt x="751" y="52"/>
                </a:cubicBezTo>
                <a:cubicBezTo>
                  <a:pt x="751" y="53"/>
                  <a:pt x="749" y="54"/>
                  <a:pt x="750" y="54"/>
                </a:cubicBezTo>
                <a:cubicBezTo>
                  <a:pt x="750" y="55"/>
                  <a:pt x="752" y="55"/>
                  <a:pt x="752" y="56"/>
                </a:cubicBezTo>
                <a:cubicBezTo>
                  <a:pt x="752" y="56"/>
                  <a:pt x="750" y="58"/>
                  <a:pt x="750" y="58"/>
                </a:cubicBezTo>
                <a:cubicBezTo>
                  <a:pt x="750" y="58"/>
                  <a:pt x="748" y="56"/>
                  <a:pt x="748" y="57"/>
                </a:cubicBezTo>
                <a:cubicBezTo>
                  <a:pt x="747" y="57"/>
                  <a:pt x="747" y="59"/>
                  <a:pt x="746" y="59"/>
                </a:cubicBezTo>
                <a:cubicBezTo>
                  <a:pt x="747" y="59"/>
                  <a:pt x="748" y="61"/>
                  <a:pt x="748" y="60"/>
                </a:cubicBezTo>
                <a:cubicBezTo>
                  <a:pt x="748" y="61"/>
                  <a:pt x="747" y="63"/>
                  <a:pt x="747" y="63"/>
                </a:cubicBezTo>
                <a:cubicBezTo>
                  <a:pt x="746" y="63"/>
                  <a:pt x="745" y="61"/>
                  <a:pt x="744" y="61"/>
                </a:cubicBezTo>
                <a:cubicBezTo>
                  <a:pt x="744" y="61"/>
                  <a:pt x="742" y="60"/>
                  <a:pt x="742" y="59"/>
                </a:cubicBezTo>
                <a:cubicBezTo>
                  <a:pt x="742" y="59"/>
                  <a:pt x="744" y="58"/>
                  <a:pt x="744" y="57"/>
                </a:cubicBezTo>
                <a:cubicBezTo>
                  <a:pt x="744" y="56"/>
                  <a:pt x="742" y="56"/>
                  <a:pt x="742" y="55"/>
                </a:cubicBezTo>
                <a:cubicBezTo>
                  <a:pt x="742" y="55"/>
                  <a:pt x="744" y="54"/>
                  <a:pt x="743" y="53"/>
                </a:cubicBezTo>
                <a:cubicBezTo>
                  <a:pt x="743" y="52"/>
                  <a:pt x="742" y="52"/>
                  <a:pt x="741" y="51"/>
                </a:cubicBezTo>
                <a:cubicBezTo>
                  <a:pt x="740" y="53"/>
                  <a:pt x="739" y="54"/>
                  <a:pt x="738" y="56"/>
                </a:cubicBezTo>
                <a:cubicBezTo>
                  <a:pt x="737" y="57"/>
                  <a:pt x="736" y="57"/>
                  <a:pt x="736" y="58"/>
                </a:cubicBezTo>
                <a:cubicBezTo>
                  <a:pt x="736" y="58"/>
                  <a:pt x="738" y="59"/>
                  <a:pt x="738" y="60"/>
                </a:cubicBezTo>
                <a:cubicBezTo>
                  <a:pt x="738" y="60"/>
                  <a:pt x="737" y="62"/>
                  <a:pt x="737" y="62"/>
                </a:cubicBezTo>
                <a:cubicBezTo>
                  <a:pt x="736" y="63"/>
                  <a:pt x="735" y="64"/>
                  <a:pt x="735" y="64"/>
                </a:cubicBezTo>
                <a:cubicBezTo>
                  <a:pt x="732" y="62"/>
                  <a:pt x="729" y="60"/>
                  <a:pt x="726" y="57"/>
                </a:cubicBezTo>
                <a:cubicBezTo>
                  <a:pt x="727" y="57"/>
                  <a:pt x="727" y="55"/>
                  <a:pt x="728" y="55"/>
                </a:cubicBezTo>
                <a:cubicBezTo>
                  <a:pt x="728" y="55"/>
                  <a:pt x="729" y="57"/>
                  <a:pt x="730" y="57"/>
                </a:cubicBezTo>
                <a:cubicBezTo>
                  <a:pt x="730" y="57"/>
                  <a:pt x="731" y="55"/>
                  <a:pt x="732" y="55"/>
                </a:cubicBezTo>
                <a:cubicBezTo>
                  <a:pt x="732" y="54"/>
                  <a:pt x="733" y="53"/>
                  <a:pt x="733" y="52"/>
                </a:cubicBezTo>
                <a:cubicBezTo>
                  <a:pt x="734" y="52"/>
                  <a:pt x="734" y="51"/>
                  <a:pt x="735" y="50"/>
                </a:cubicBezTo>
                <a:cubicBezTo>
                  <a:pt x="735" y="50"/>
                  <a:pt x="737" y="49"/>
                  <a:pt x="737" y="48"/>
                </a:cubicBezTo>
                <a:cubicBezTo>
                  <a:pt x="737" y="48"/>
                  <a:pt x="735" y="47"/>
                  <a:pt x="734" y="46"/>
                </a:cubicBezTo>
                <a:cubicBezTo>
                  <a:pt x="734" y="47"/>
                  <a:pt x="733" y="48"/>
                  <a:pt x="733" y="49"/>
                </a:cubicBezTo>
                <a:cubicBezTo>
                  <a:pt x="733" y="49"/>
                  <a:pt x="731" y="51"/>
                  <a:pt x="731" y="51"/>
                </a:cubicBezTo>
                <a:cubicBezTo>
                  <a:pt x="731" y="51"/>
                  <a:pt x="729" y="49"/>
                  <a:pt x="729" y="49"/>
                </a:cubicBezTo>
                <a:cubicBezTo>
                  <a:pt x="729" y="49"/>
                  <a:pt x="731" y="47"/>
                  <a:pt x="731" y="47"/>
                </a:cubicBezTo>
                <a:cubicBezTo>
                  <a:pt x="730" y="47"/>
                  <a:pt x="729" y="45"/>
                  <a:pt x="728" y="45"/>
                </a:cubicBezTo>
                <a:cubicBezTo>
                  <a:pt x="728" y="45"/>
                  <a:pt x="727" y="47"/>
                  <a:pt x="727" y="47"/>
                </a:cubicBezTo>
                <a:cubicBezTo>
                  <a:pt x="726" y="47"/>
                  <a:pt x="725" y="46"/>
                  <a:pt x="724" y="46"/>
                </a:cubicBezTo>
                <a:cubicBezTo>
                  <a:pt x="724" y="46"/>
                  <a:pt x="723" y="44"/>
                  <a:pt x="722" y="44"/>
                </a:cubicBezTo>
                <a:cubicBezTo>
                  <a:pt x="722" y="44"/>
                  <a:pt x="721" y="46"/>
                  <a:pt x="720" y="46"/>
                </a:cubicBezTo>
                <a:cubicBezTo>
                  <a:pt x="720" y="46"/>
                  <a:pt x="719" y="44"/>
                  <a:pt x="718" y="44"/>
                </a:cubicBezTo>
                <a:cubicBezTo>
                  <a:pt x="718" y="45"/>
                  <a:pt x="717" y="47"/>
                  <a:pt x="716" y="47"/>
                </a:cubicBezTo>
                <a:cubicBezTo>
                  <a:pt x="716" y="47"/>
                  <a:pt x="715" y="45"/>
                  <a:pt x="714" y="45"/>
                </a:cubicBezTo>
                <a:cubicBezTo>
                  <a:pt x="714" y="45"/>
                  <a:pt x="713" y="47"/>
                  <a:pt x="713" y="47"/>
                </a:cubicBezTo>
                <a:cubicBezTo>
                  <a:pt x="713" y="48"/>
                  <a:pt x="715" y="48"/>
                  <a:pt x="715" y="49"/>
                </a:cubicBezTo>
                <a:cubicBezTo>
                  <a:pt x="715" y="50"/>
                  <a:pt x="713" y="50"/>
                  <a:pt x="713" y="51"/>
                </a:cubicBezTo>
                <a:cubicBezTo>
                  <a:pt x="715" y="52"/>
                  <a:pt x="716" y="53"/>
                  <a:pt x="718" y="55"/>
                </a:cubicBezTo>
                <a:cubicBezTo>
                  <a:pt x="718" y="55"/>
                  <a:pt x="719" y="56"/>
                  <a:pt x="720" y="56"/>
                </a:cubicBezTo>
                <a:cubicBezTo>
                  <a:pt x="719" y="58"/>
                  <a:pt x="717" y="59"/>
                  <a:pt x="716" y="61"/>
                </a:cubicBezTo>
                <a:cubicBezTo>
                  <a:pt x="715" y="60"/>
                  <a:pt x="713" y="58"/>
                  <a:pt x="712" y="57"/>
                </a:cubicBezTo>
                <a:cubicBezTo>
                  <a:pt x="712" y="57"/>
                  <a:pt x="714" y="56"/>
                  <a:pt x="714" y="55"/>
                </a:cubicBezTo>
                <a:cubicBezTo>
                  <a:pt x="714" y="55"/>
                  <a:pt x="712" y="54"/>
                  <a:pt x="711" y="53"/>
                </a:cubicBezTo>
                <a:cubicBezTo>
                  <a:pt x="711" y="53"/>
                  <a:pt x="710" y="52"/>
                  <a:pt x="709" y="52"/>
                </a:cubicBezTo>
                <a:cubicBezTo>
                  <a:pt x="708" y="53"/>
                  <a:pt x="707" y="55"/>
                  <a:pt x="706" y="56"/>
                </a:cubicBezTo>
                <a:cubicBezTo>
                  <a:pt x="705" y="57"/>
                  <a:pt x="705" y="58"/>
                  <a:pt x="704" y="58"/>
                </a:cubicBezTo>
                <a:cubicBezTo>
                  <a:pt x="704" y="58"/>
                  <a:pt x="702" y="57"/>
                  <a:pt x="702" y="57"/>
                </a:cubicBezTo>
                <a:cubicBezTo>
                  <a:pt x="702" y="56"/>
                  <a:pt x="700" y="55"/>
                  <a:pt x="700" y="55"/>
                </a:cubicBezTo>
                <a:cubicBezTo>
                  <a:pt x="699" y="55"/>
                  <a:pt x="698" y="57"/>
                  <a:pt x="698" y="57"/>
                </a:cubicBezTo>
                <a:cubicBezTo>
                  <a:pt x="698" y="57"/>
                  <a:pt x="696" y="56"/>
                  <a:pt x="696" y="56"/>
                </a:cubicBezTo>
                <a:cubicBezTo>
                  <a:pt x="696" y="55"/>
                  <a:pt x="697" y="53"/>
                  <a:pt x="697" y="53"/>
                </a:cubicBezTo>
                <a:cubicBezTo>
                  <a:pt x="698" y="53"/>
                  <a:pt x="699" y="55"/>
                  <a:pt x="700" y="55"/>
                </a:cubicBezTo>
                <a:cubicBezTo>
                  <a:pt x="700" y="54"/>
                  <a:pt x="701" y="53"/>
                  <a:pt x="701" y="53"/>
                </a:cubicBezTo>
                <a:cubicBezTo>
                  <a:pt x="701" y="52"/>
                  <a:pt x="699" y="51"/>
                  <a:pt x="699" y="51"/>
                </a:cubicBezTo>
                <a:cubicBezTo>
                  <a:pt x="699" y="50"/>
                  <a:pt x="697" y="50"/>
                  <a:pt x="697" y="49"/>
                </a:cubicBezTo>
                <a:cubicBezTo>
                  <a:pt x="696" y="49"/>
                  <a:pt x="695" y="48"/>
                  <a:pt x="695" y="48"/>
                </a:cubicBezTo>
                <a:cubicBezTo>
                  <a:pt x="694" y="47"/>
                  <a:pt x="693" y="47"/>
                  <a:pt x="692" y="46"/>
                </a:cubicBezTo>
                <a:cubicBezTo>
                  <a:pt x="692" y="47"/>
                  <a:pt x="691" y="47"/>
                  <a:pt x="691" y="48"/>
                </a:cubicBezTo>
                <a:cubicBezTo>
                  <a:pt x="690" y="48"/>
                  <a:pt x="689" y="50"/>
                  <a:pt x="689" y="50"/>
                </a:cubicBezTo>
                <a:cubicBezTo>
                  <a:pt x="689" y="51"/>
                  <a:pt x="691" y="52"/>
                  <a:pt x="691" y="52"/>
                </a:cubicBezTo>
                <a:cubicBezTo>
                  <a:pt x="691" y="52"/>
                  <a:pt x="690" y="54"/>
                  <a:pt x="689" y="54"/>
                </a:cubicBezTo>
                <a:cubicBezTo>
                  <a:pt x="689" y="54"/>
                  <a:pt x="688" y="53"/>
                  <a:pt x="687" y="53"/>
                </a:cubicBezTo>
                <a:cubicBezTo>
                  <a:pt x="686" y="52"/>
                  <a:pt x="686" y="51"/>
                  <a:pt x="685" y="51"/>
                </a:cubicBezTo>
                <a:cubicBezTo>
                  <a:pt x="685" y="51"/>
                  <a:pt x="683" y="49"/>
                  <a:pt x="683" y="49"/>
                </a:cubicBezTo>
                <a:cubicBezTo>
                  <a:pt x="682" y="49"/>
                  <a:pt x="681" y="51"/>
                  <a:pt x="681" y="51"/>
                </a:cubicBezTo>
                <a:cubicBezTo>
                  <a:pt x="680" y="52"/>
                  <a:pt x="680" y="53"/>
                  <a:pt x="679" y="54"/>
                </a:cubicBezTo>
                <a:cubicBezTo>
                  <a:pt x="679" y="54"/>
                  <a:pt x="678" y="56"/>
                  <a:pt x="678" y="56"/>
                </a:cubicBezTo>
                <a:cubicBezTo>
                  <a:pt x="677" y="56"/>
                  <a:pt x="676" y="54"/>
                  <a:pt x="675" y="54"/>
                </a:cubicBezTo>
                <a:cubicBezTo>
                  <a:pt x="675" y="54"/>
                  <a:pt x="674" y="53"/>
                  <a:pt x="673" y="53"/>
                </a:cubicBezTo>
                <a:cubicBezTo>
                  <a:pt x="673" y="52"/>
                  <a:pt x="672" y="55"/>
                  <a:pt x="671" y="55"/>
                </a:cubicBezTo>
                <a:cubicBezTo>
                  <a:pt x="671" y="55"/>
                  <a:pt x="670" y="53"/>
                  <a:pt x="669" y="53"/>
                </a:cubicBezTo>
                <a:cubicBezTo>
                  <a:pt x="669" y="54"/>
                  <a:pt x="668" y="55"/>
                  <a:pt x="668" y="55"/>
                </a:cubicBezTo>
                <a:cubicBezTo>
                  <a:pt x="668" y="55"/>
                  <a:pt x="665" y="54"/>
                  <a:pt x="665" y="54"/>
                </a:cubicBezTo>
                <a:cubicBezTo>
                  <a:pt x="665" y="53"/>
                  <a:pt x="667" y="52"/>
                  <a:pt x="667" y="51"/>
                </a:cubicBezTo>
                <a:cubicBezTo>
                  <a:pt x="667" y="51"/>
                  <a:pt x="668" y="50"/>
                  <a:pt x="669" y="49"/>
                </a:cubicBezTo>
                <a:cubicBezTo>
                  <a:pt x="669" y="49"/>
                  <a:pt x="670" y="47"/>
                  <a:pt x="670" y="47"/>
                </a:cubicBezTo>
                <a:cubicBezTo>
                  <a:pt x="670" y="46"/>
                  <a:pt x="668" y="46"/>
                  <a:pt x="668" y="45"/>
                </a:cubicBezTo>
                <a:cubicBezTo>
                  <a:pt x="668" y="45"/>
                  <a:pt x="670" y="43"/>
                  <a:pt x="670" y="43"/>
                </a:cubicBezTo>
                <a:cubicBezTo>
                  <a:pt x="670" y="42"/>
                  <a:pt x="668" y="42"/>
                  <a:pt x="668" y="41"/>
                </a:cubicBezTo>
                <a:cubicBezTo>
                  <a:pt x="668" y="41"/>
                  <a:pt x="666" y="40"/>
                  <a:pt x="665" y="40"/>
                </a:cubicBezTo>
                <a:cubicBezTo>
                  <a:pt x="665" y="40"/>
                  <a:pt x="664" y="41"/>
                  <a:pt x="664" y="42"/>
                </a:cubicBezTo>
                <a:cubicBezTo>
                  <a:pt x="664" y="42"/>
                  <a:pt x="666" y="43"/>
                  <a:pt x="666" y="43"/>
                </a:cubicBezTo>
                <a:cubicBezTo>
                  <a:pt x="666" y="44"/>
                  <a:pt x="665" y="45"/>
                  <a:pt x="664" y="46"/>
                </a:cubicBezTo>
                <a:cubicBezTo>
                  <a:pt x="664" y="46"/>
                  <a:pt x="663" y="47"/>
                  <a:pt x="663" y="48"/>
                </a:cubicBezTo>
                <a:cubicBezTo>
                  <a:pt x="662" y="48"/>
                  <a:pt x="665" y="49"/>
                  <a:pt x="665" y="50"/>
                </a:cubicBezTo>
                <a:cubicBezTo>
                  <a:pt x="665" y="50"/>
                  <a:pt x="663" y="51"/>
                  <a:pt x="663" y="52"/>
                </a:cubicBezTo>
                <a:cubicBezTo>
                  <a:pt x="663" y="53"/>
                  <a:pt x="661" y="53"/>
                  <a:pt x="661" y="54"/>
                </a:cubicBezTo>
                <a:cubicBezTo>
                  <a:pt x="661" y="55"/>
                  <a:pt x="663" y="55"/>
                  <a:pt x="664" y="56"/>
                </a:cubicBezTo>
                <a:cubicBezTo>
                  <a:pt x="662" y="57"/>
                  <a:pt x="661" y="59"/>
                  <a:pt x="660" y="60"/>
                </a:cubicBezTo>
                <a:cubicBezTo>
                  <a:pt x="660" y="61"/>
                  <a:pt x="659" y="62"/>
                  <a:pt x="659" y="63"/>
                </a:cubicBezTo>
                <a:cubicBezTo>
                  <a:pt x="657" y="61"/>
                  <a:pt x="656" y="60"/>
                  <a:pt x="654" y="59"/>
                </a:cubicBezTo>
                <a:cubicBezTo>
                  <a:pt x="655" y="58"/>
                  <a:pt x="655" y="58"/>
                  <a:pt x="656" y="57"/>
                </a:cubicBezTo>
                <a:cubicBezTo>
                  <a:pt x="656" y="56"/>
                  <a:pt x="657" y="55"/>
                  <a:pt x="657" y="55"/>
                </a:cubicBezTo>
                <a:cubicBezTo>
                  <a:pt x="657" y="54"/>
                  <a:pt x="655" y="53"/>
                  <a:pt x="655" y="53"/>
                </a:cubicBezTo>
                <a:cubicBezTo>
                  <a:pt x="655" y="53"/>
                  <a:pt x="653" y="52"/>
                  <a:pt x="653" y="51"/>
                </a:cubicBezTo>
                <a:cubicBezTo>
                  <a:pt x="653" y="51"/>
                  <a:pt x="655" y="50"/>
                  <a:pt x="655" y="49"/>
                </a:cubicBezTo>
                <a:cubicBezTo>
                  <a:pt x="654" y="48"/>
                  <a:pt x="653" y="48"/>
                  <a:pt x="652" y="47"/>
                </a:cubicBezTo>
                <a:cubicBezTo>
                  <a:pt x="652" y="47"/>
                  <a:pt x="651" y="46"/>
                  <a:pt x="650" y="46"/>
                </a:cubicBezTo>
                <a:cubicBezTo>
                  <a:pt x="650" y="46"/>
                  <a:pt x="649" y="47"/>
                  <a:pt x="649" y="48"/>
                </a:cubicBezTo>
                <a:cubicBezTo>
                  <a:pt x="648" y="48"/>
                  <a:pt x="647" y="50"/>
                  <a:pt x="647" y="50"/>
                </a:cubicBezTo>
                <a:cubicBezTo>
                  <a:pt x="647" y="50"/>
                  <a:pt x="649" y="51"/>
                  <a:pt x="649" y="52"/>
                </a:cubicBezTo>
                <a:cubicBezTo>
                  <a:pt x="649" y="52"/>
                  <a:pt x="648" y="53"/>
                  <a:pt x="647" y="54"/>
                </a:cubicBezTo>
                <a:cubicBezTo>
                  <a:pt x="647" y="54"/>
                  <a:pt x="646" y="56"/>
                  <a:pt x="646" y="56"/>
                </a:cubicBezTo>
                <a:cubicBezTo>
                  <a:pt x="646" y="57"/>
                  <a:pt x="648" y="57"/>
                  <a:pt x="648" y="58"/>
                </a:cubicBezTo>
                <a:cubicBezTo>
                  <a:pt x="648" y="59"/>
                  <a:pt x="646" y="59"/>
                  <a:pt x="646" y="60"/>
                </a:cubicBezTo>
                <a:cubicBezTo>
                  <a:pt x="646" y="60"/>
                  <a:pt x="644" y="59"/>
                  <a:pt x="644" y="58"/>
                </a:cubicBezTo>
                <a:cubicBezTo>
                  <a:pt x="644" y="58"/>
                  <a:pt x="646" y="57"/>
                  <a:pt x="646" y="56"/>
                </a:cubicBezTo>
                <a:cubicBezTo>
                  <a:pt x="645" y="56"/>
                  <a:pt x="644" y="55"/>
                  <a:pt x="643" y="55"/>
                </a:cubicBezTo>
                <a:cubicBezTo>
                  <a:pt x="643" y="54"/>
                  <a:pt x="642" y="53"/>
                  <a:pt x="641" y="53"/>
                </a:cubicBezTo>
                <a:cubicBezTo>
                  <a:pt x="641" y="53"/>
                  <a:pt x="639" y="51"/>
                  <a:pt x="639" y="51"/>
                </a:cubicBezTo>
                <a:cubicBezTo>
                  <a:pt x="638" y="51"/>
                  <a:pt x="638" y="53"/>
                  <a:pt x="637" y="53"/>
                </a:cubicBezTo>
                <a:cubicBezTo>
                  <a:pt x="637" y="53"/>
                  <a:pt x="636" y="51"/>
                  <a:pt x="635" y="52"/>
                </a:cubicBezTo>
                <a:cubicBezTo>
                  <a:pt x="634" y="52"/>
                  <a:pt x="634" y="54"/>
                  <a:pt x="633" y="54"/>
                </a:cubicBezTo>
                <a:cubicBezTo>
                  <a:pt x="634" y="55"/>
                  <a:pt x="635" y="55"/>
                  <a:pt x="636" y="56"/>
                </a:cubicBezTo>
                <a:cubicBezTo>
                  <a:pt x="636" y="56"/>
                  <a:pt x="634" y="57"/>
                  <a:pt x="634" y="58"/>
                </a:cubicBezTo>
                <a:cubicBezTo>
                  <a:pt x="633" y="58"/>
                  <a:pt x="632" y="59"/>
                  <a:pt x="632" y="60"/>
                </a:cubicBezTo>
                <a:cubicBezTo>
                  <a:pt x="632" y="60"/>
                  <a:pt x="634" y="61"/>
                  <a:pt x="634" y="62"/>
                </a:cubicBezTo>
                <a:cubicBezTo>
                  <a:pt x="634" y="62"/>
                  <a:pt x="633" y="64"/>
                  <a:pt x="633" y="64"/>
                </a:cubicBezTo>
                <a:cubicBezTo>
                  <a:pt x="632" y="65"/>
                  <a:pt x="631" y="65"/>
                  <a:pt x="631" y="66"/>
                </a:cubicBezTo>
                <a:cubicBezTo>
                  <a:pt x="631" y="66"/>
                  <a:pt x="629" y="65"/>
                  <a:pt x="629" y="64"/>
                </a:cubicBezTo>
                <a:cubicBezTo>
                  <a:pt x="629" y="64"/>
                  <a:pt x="631" y="63"/>
                  <a:pt x="630" y="62"/>
                </a:cubicBezTo>
                <a:cubicBezTo>
                  <a:pt x="630" y="62"/>
                  <a:pt x="628" y="61"/>
                  <a:pt x="628" y="61"/>
                </a:cubicBezTo>
                <a:cubicBezTo>
                  <a:pt x="628" y="60"/>
                  <a:pt x="626" y="60"/>
                  <a:pt x="626" y="59"/>
                </a:cubicBezTo>
                <a:cubicBezTo>
                  <a:pt x="626" y="58"/>
                  <a:pt x="628" y="57"/>
                  <a:pt x="628" y="57"/>
                </a:cubicBezTo>
                <a:cubicBezTo>
                  <a:pt x="628" y="56"/>
                  <a:pt x="629" y="55"/>
                  <a:pt x="629" y="54"/>
                </a:cubicBezTo>
                <a:cubicBezTo>
                  <a:pt x="629" y="54"/>
                  <a:pt x="627" y="53"/>
                  <a:pt x="627" y="53"/>
                </a:cubicBezTo>
                <a:cubicBezTo>
                  <a:pt x="627" y="52"/>
                  <a:pt x="629" y="51"/>
                  <a:pt x="629" y="50"/>
                </a:cubicBezTo>
                <a:cubicBezTo>
                  <a:pt x="629" y="50"/>
                  <a:pt x="627" y="49"/>
                  <a:pt x="627" y="49"/>
                </a:cubicBezTo>
                <a:cubicBezTo>
                  <a:pt x="626" y="48"/>
                  <a:pt x="625" y="48"/>
                  <a:pt x="624" y="47"/>
                </a:cubicBezTo>
                <a:cubicBezTo>
                  <a:pt x="624" y="48"/>
                  <a:pt x="623" y="49"/>
                  <a:pt x="623" y="49"/>
                </a:cubicBezTo>
                <a:cubicBezTo>
                  <a:pt x="623" y="50"/>
                  <a:pt x="625" y="51"/>
                  <a:pt x="625" y="51"/>
                </a:cubicBezTo>
                <a:cubicBezTo>
                  <a:pt x="625" y="52"/>
                  <a:pt x="624" y="53"/>
                  <a:pt x="623" y="53"/>
                </a:cubicBezTo>
                <a:cubicBezTo>
                  <a:pt x="623" y="54"/>
                  <a:pt x="622" y="55"/>
                  <a:pt x="621" y="55"/>
                </a:cubicBezTo>
                <a:cubicBezTo>
                  <a:pt x="621" y="56"/>
                  <a:pt x="624" y="57"/>
                  <a:pt x="624" y="57"/>
                </a:cubicBezTo>
                <a:cubicBezTo>
                  <a:pt x="624" y="58"/>
                  <a:pt x="622" y="59"/>
                  <a:pt x="622" y="59"/>
                </a:cubicBezTo>
                <a:cubicBezTo>
                  <a:pt x="622" y="60"/>
                  <a:pt x="621" y="61"/>
                  <a:pt x="620" y="62"/>
                </a:cubicBezTo>
                <a:cubicBezTo>
                  <a:pt x="620" y="62"/>
                  <a:pt x="618" y="60"/>
                  <a:pt x="618" y="60"/>
                </a:cubicBezTo>
                <a:cubicBezTo>
                  <a:pt x="618" y="60"/>
                  <a:pt x="620" y="58"/>
                  <a:pt x="620" y="58"/>
                </a:cubicBezTo>
                <a:cubicBezTo>
                  <a:pt x="619" y="57"/>
                  <a:pt x="618" y="56"/>
                  <a:pt x="618" y="56"/>
                </a:cubicBezTo>
                <a:cubicBezTo>
                  <a:pt x="617" y="56"/>
                  <a:pt x="616" y="54"/>
                  <a:pt x="615" y="54"/>
                </a:cubicBezTo>
                <a:cubicBezTo>
                  <a:pt x="615" y="54"/>
                  <a:pt x="614" y="56"/>
                  <a:pt x="614" y="57"/>
                </a:cubicBezTo>
                <a:cubicBezTo>
                  <a:pt x="613" y="57"/>
                  <a:pt x="612" y="58"/>
                  <a:pt x="612" y="59"/>
                </a:cubicBezTo>
                <a:cubicBezTo>
                  <a:pt x="612" y="59"/>
                  <a:pt x="614" y="60"/>
                  <a:pt x="614" y="60"/>
                </a:cubicBezTo>
                <a:cubicBezTo>
                  <a:pt x="614" y="61"/>
                  <a:pt x="616" y="62"/>
                  <a:pt x="616" y="62"/>
                </a:cubicBezTo>
                <a:cubicBezTo>
                  <a:pt x="616" y="62"/>
                  <a:pt x="615" y="64"/>
                  <a:pt x="615" y="64"/>
                </a:cubicBezTo>
                <a:cubicBezTo>
                  <a:pt x="614" y="64"/>
                  <a:pt x="613" y="62"/>
                  <a:pt x="612" y="63"/>
                </a:cubicBezTo>
                <a:cubicBezTo>
                  <a:pt x="612" y="63"/>
                  <a:pt x="611" y="65"/>
                  <a:pt x="611" y="65"/>
                </a:cubicBezTo>
                <a:cubicBezTo>
                  <a:pt x="610" y="64"/>
                  <a:pt x="609" y="64"/>
                  <a:pt x="609" y="63"/>
                </a:cubicBezTo>
                <a:cubicBezTo>
                  <a:pt x="608" y="63"/>
                  <a:pt x="606" y="62"/>
                  <a:pt x="606" y="62"/>
                </a:cubicBezTo>
                <a:cubicBezTo>
                  <a:pt x="606" y="61"/>
                  <a:pt x="608" y="60"/>
                  <a:pt x="608" y="59"/>
                </a:cubicBezTo>
                <a:cubicBezTo>
                  <a:pt x="608" y="59"/>
                  <a:pt x="606" y="58"/>
                  <a:pt x="606" y="58"/>
                </a:cubicBezTo>
                <a:cubicBezTo>
                  <a:pt x="606" y="57"/>
                  <a:pt x="608" y="56"/>
                  <a:pt x="607" y="55"/>
                </a:cubicBezTo>
                <a:cubicBezTo>
                  <a:pt x="607" y="55"/>
                  <a:pt x="605" y="54"/>
                  <a:pt x="605" y="54"/>
                </a:cubicBezTo>
                <a:cubicBezTo>
                  <a:pt x="605" y="53"/>
                  <a:pt x="607" y="52"/>
                  <a:pt x="607" y="51"/>
                </a:cubicBezTo>
                <a:cubicBezTo>
                  <a:pt x="607" y="51"/>
                  <a:pt x="609" y="49"/>
                  <a:pt x="609" y="49"/>
                </a:cubicBezTo>
                <a:cubicBezTo>
                  <a:pt x="609" y="49"/>
                  <a:pt x="606" y="48"/>
                  <a:pt x="606" y="47"/>
                </a:cubicBezTo>
                <a:cubicBezTo>
                  <a:pt x="607" y="47"/>
                  <a:pt x="608" y="46"/>
                  <a:pt x="608" y="45"/>
                </a:cubicBezTo>
                <a:cubicBezTo>
                  <a:pt x="609" y="44"/>
                  <a:pt x="609" y="44"/>
                  <a:pt x="610" y="43"/>
                </a:cubicBezTo>
                <a:cubicBezTo>
                  <a:pt x="609" y="43"/>
                  <a:pt x="608" y="41"/>
                  <a:pt x="608" y="41"/>
                </a:cubicBezTo>
                <a:cubicBezTo>
                  <a:pt x="607" y="41"/>
                  <a:pt x="607" y="43"/>
                  <a:pt x="606" y="44"/>
                </a:cubicBezTo>
                <a:cubicBezTo>
                  <a:pt x="605" y="44"/>
                  <a:pt x="604" y="42"/>
                  <a:pt x="604" y="42"/>
                </a:cubicBezTo>
                <a:cubicBezTo>
                  <a:pt x="603" y="42"/>
                  <a:pt x="602" y="44"/>
                  <a:pt x="602" y="44"/>
                </a:cubicBezTo>
                <a:cubicBezTo>
                  <a:pt x="602" y="44"/>
                  <a:pt x="604" y="46"/>
                  <a:pt x="604" y="46"/>
                </a:cubicBezTo>
                <a:cubicBezTo>
                  <a:pt x="604" y="46"/>
                  <a:pt x="603" y="48"/>
                  <a:pt x="602" y="48"/>
                </a:cubicBezTo>
                <a:cubicBezTo>
                  <a:pt x="602" y="49"/>
                  <a:pt x="601" y="50"/>
                  <a:pt x="601" y="50"/>
                </a:cubicBezTo>
                <a:cubicBezTo>
                  <a:pt x="600" y="51"/>
                  <a:pt x="600" y="52"/>
                  <a:pt x="599" y="52"/>
                </a:cubicBezTo>
                <a:cubicBezTo>
                  <a:pt x="599" y="53"/>
                  <a:pt x="597" y="51"/>
                  <a:pt x="597" y="51"/>
                </a:cubicBezTo>
                <a:cubicBezTo>
                  <a:pt x="596" y="51"/>
                  <a:pt x="596" y="53"/>
                  <a:pt x="595" y="53"/>
                </a:cubicBezTo>
                <a:cubicBezTo>
                  <a:pt x="594" y="53"/>
                  <a:pt x="594" y="55"/>
                  <a:pt x="593" y="55"/>
                </a:cubicBezTo>
                <a:cubicBezTo>
                  <a:pt x="593" y="55"/>
                  <a:pt x="591" y="53"/>
                  <a:pt x="591" y="54"/>
                </a:cubicBezTo>
                <a:cubicBezTo>
                  <a:pt x="591" y="54"/>
                  <a:pt x="590" y="55"/>
                  <a:pt x="589" y="56"/>
                </a:cubicBezTo>
                <a:cubicBezTo>
                  <a:pt x="589" y="56"/>
                  <a:pt x="588" y="57"/>
                  <a:pt x="588" y="58"/>
                </a:cubicBezTo>
                <a:cubicBezTo>
                  <a:pt x="587" y="59"/>
                  <a:pt x="587" y="59"/>
                  <a:pt x="586" y="60"/>
                </a:cubicBezTo>
                <a:cubicBezTo>
                  <a:pt x="586" y="61"/>
                  <a:pt x="585" y="62"/>
                  <a:pt x="584" y="62"/>
                </a:cubicBezTo>
                <a:cubicBezTo>
                  <a:pt x="584" y="62"/>
                  <a:pt x="586" y="64"/>
                  <a:pt x="587" y="64"/>
                </a:cubicBezTo>
                <a:cubicBezTo>
                  <a:pt x="587" y="64"/>
                  <a:pt x="588" y="62"/>
                  <a:pt x="588" y="62"/>
                </a:cubicBezTo>
                <a:cubicBezTo>
                  <a:pt x="588" y="62"/>
                  <a:pt x="590" y="63"/>
                  <a:pt x="591" y="64"/>
                </a:cubicBezTo>
                <a:cubicBezTo>
                  <a:pt x="591" y="64"/>
                  <a:pt x="589" y="66"/>
                  <a:pt x="589" y="66"/>
                </a:cubicBezTo>
                <a:cubicBezTo>
                  <a:pt x="589" y="66"/>
                  <a:pt x="587" y="64"/>
                  <a:pt x="587" y="64"/>
                </a:cubicBezTo>
                <a:cubicBezTo>
                  <a:pt x="586" y="64"/>
                  <a:pt x="586" y="66"/>
                  <a:pt x="585" y="66"/>
                </a:cubicBezTo>
                <a:cubicBezTo>
                  <a:pt x="584" y="66"/>
                  <a:pt x="583" y="65"/>
                  <a:pt x="583" y="65"/>
                </a:cubicBezTo>
                <a:cubicBezTo>
                  <a:pt x="582" y="64"/>
                  <a:pt x="580" y="63"/>
                  <a:pt x="580" y="63"/>
                </a:cubicBezTo>
                <a:cubicBezTo>
                  <a:pt x="580" y="63"/>
                  <a:pt x="582" y="61"/>
                  <a:pt x="582" y="61"/>
                </a:cubicBezTo>
                <a:cubicBezTo>
                  <a:pt x="582" y="61"/>
                  <a:pt x="584" y="59"/>
                  <a:pt x="584" y="59"/>
                </a:cubicBezTo>
                <a:cubicBezTo>
                  <a:pt x="584" y="58"/>
                  <a:pt x="582" y="57"/>
                  <a:pt x="582" y="57"/>
                </a:cubicBezTo>
                <a:cubicBezTo>
                  <a:pt x="581" y="57"/>
                  <a:pt x="580" y="59"/>
                  <a:pt x="580" y="59"/>
                </a:cubicBezTo>
                <a:cubicBezTo>
                  <a:pt x="579" y="59"/>
                  <a:pt x="578" y="58"/>
                  <a:pt x="578" y="57"/>
                </a:cubicBezTo>
                <a:cubicBezTo>
                  <a:pt x="577" y="57"/>
                  <a:pt x="576" y="56"/>
                  <a:pt x="575" y="56"/>
                </a:cubicBezTo>
                <a:cubicBezTo>
                  <a:pt x="575" y="55"/>
                  <a:pt x="577" y="54"/>
                  <a:pt x="577" y="53"/>
                </a:cubicBezTo>
                <a:cubicBezTo>
                  <a:pt x="577" y="53"/>
                  <a:pt x="579" y="51"/>
                  <a:pt x="579" y="51"/>
                </a:cubicBezTo>
                <a:cubicBezTo>
                  <a:pt x="579" y="50"/>
                  <a:pt x="577" y="50"/>
                  <a:pt x="577" y="49"/>
                </a:cubicBezTo>
                <a:cubicBezTo>
                  <a:pt x="576" y="49"/>
                  <a:pt x="575" y="48"/>
                  <a:pt x="574" y="48"/>
                </a:cubicBezTo>
                <a:cubicBezTo>
                  <a:pt x="573" y="49"/>
                  <a:pt x="572" y="51"/>
                  <a:pt x="571" y="52"/>
                </a:cubicBezTo>
                <a:cubicBezTo>
                  <a:pt x="570" y="54"/>
                  <a:pt x="569" y="55"/>
                  <a:pt x="568" y="57"/>
                </a:cubicBezTo>
                <a:cubicBezTo>
                  <a:pt x="566" y="58"/>
                  <a:pt x="565" y="60"/>
                  <a:pt x="564" y="61"/>
                </a:cubicBezTo>
                <a:cubicBezTo>
                  <a:pt x="564" y="62"/>
                  <a:pt x="563" y="63"/>
                  <a:pt x="562" y="63"/>
                </a:cubicBezTo>
                <a:cubicBezTo>
                  <a:pt x="562" y="64"/>
                  <a:pt x="561" y="65"/>
                  <a:pt x="561" y="66"/>
                </a:cubicBezTo>
                <a:cubicBezTo>
                  <a:pt x="561" y="66"/>
                  <a:pt x="559" y="64"/>
                  <a:pt x="559" y="64"/>
                </a:cubicBezTo>
                <a:cubicBezTo>
                  <a:pt x="558" y="63"/>
                  <a:pt x="560" y="62"/>
                  <a:pt x="560" y="62"/>
                </a:cubicBezTo>
                <a:cubicBezTo>
                  <a:pt x="559" y="61"/>
                  <a:pt x="559" y="60"/>
                  <a:pt x="558" y="60"/>
                </a:cubicBezTo>
                <a:cubicBezTo>
                  <a:pt x="557" y="60"/>
                  <a:pt x="556" y="58"/>
                  <a:pt x="556" y="58"/>
                </a:cubicBezTo>
                <a:cubicBezTo>
                  <a:pt x="555" y="58"/>
                  <a:pt x="555" y="61"/>
                  <a:pt x="554" y="60"/>
                </a:cubicBezTo>
                <a:cubicBezTo>
                  <a:pt x="553" y="60"/>
                  <a:pt x="553" y="59"/>
                  <a:pt x="552" y="59"/>
                </a:cubicBezTo>
                <a:cubicBezTo>
                  <a:pt x="551" y="59"/>
                  <a:pt x="551" y="61"/>
                  <a:pt x="550" y="61"/>
                </a:cubicBezTo>
                <a:cubicBezTo>
                  <a:pt x="550" y="61"/>
                  <a:pt x="548" y="60"/>
                  <a:pt x="548" y="59"/>
                </a:cubicBezTo>
                <a:cubicBezTo>
                  <a:pt x="547" y="59"/>
                  <a:pt x="546" y="58"/>
                  <a:pt x="546" y="58"/>
                </a:cubicBezTo>
                <a:cubicBezTo>
                  <a:pt x="546" y="58"/>
                  <a:pt x="547" y="56"/>
                  <a:pt x="547" y="55"/>
                </a:cubicBezTo>
                <a:cubicBezTo>
                  <a:pt x="548" y="55"/>
                  <a:pt x="549" y="54"/>
                  <a:pt x="549" y="53"/>
                </a:cubicBezTo>
                <a:cubicBezTo>
                  <a:pt x="549" y="53"/>
                  <a:pt x="547" y="51"/>
                  <a:pt x="547" y="51"/>
                </a:cubicBezTo>
                <a:cubicBezTo>
                  <a:pt x="546" y="51"/>
                  <a:pt x="546" y="54"/>
                  <a:pt x="545" y="54"/>
                </a:cubicBezTo>
                <a:cubicBezTo>
                  <a:pt x="544" y="54"/>
                  <a:pt x="544" y="52"/>
                  <a:pt x="543" y="52"/>
                </a:cubicBezTo>
                <a:cubicBezTo>
                  <a:pt x="541" y="51"/>
                  <a:pt x="540" y="50"/>
                  <a:pt x="538" y="49"/>
                </a:cubicBezTo>
                <a:cubicBezTo>
                  <a:pt x="538" y="49"/>
                  <a:pt x="537" y="50"/>
                  <a:pt x="537" y="51"/>
                </a:cubicBezTo>
                <a:cubicBezTo>
                  <a:pt x="537" y="51"/>
                  <a:pt x="539" y="52"/>
                  <a:pt x="539" y="53"/>
                </a:cubicBezTo>
                <a:cubicBezTo>
                  <a:pt x="539" y="53"/>
                  <a:pt x="541" y="54"/>
                  <a:pt x="541" y="54"/>
                </a:cubicBezTo>
                <a:cubicBezTo>
                  <a:pt x="541" y="55"/>
                  <a:pt x="540" y="56"/>
                  <a:pt x="539" y="56"/>
                </a:cubicBezTo>
                <a:cubicBezTo>
                  <a:pt x="540" y="57"/>
                  <a:pt x="541" y="58"/>
                  <a:pt x="542" y="58"/>
                </a:cubicBezTo>
                <a:cubicBezTo>
                  <a:pt x="542" y="58"/>
                  <a:pt x="540" y="60"/>
                  <a:pt x="540" y="60"/>
                </a:cubicBezTo>
                <a:cubicBezTo>
                  <a:pt x="540" y="60"/>
                  <a:pt x="538" y="59"/>
                  <a:pt x="538" y="59"/>
                </a:cubicBezTo>
                <a:cubicBezTo>
                  <a:pt x="537" y="58"/>
                  <a:pt x="536" y="57"/>
                  <a:pt x="536" y="57"/>
                </a:cubicBezTo>
                <a:cubicBezTo>
                  <a:pt x="535" y="56"/>
                  <a:pt x="534" y="56"/>
                  <a:pt x="533" y="55"/>
                </a:cubicBezTo>
                <a:cubicBezTo>
                  <a:pt x="533" y="55"/>
                  <a:pt x="531" y="53"/>
                  <a:pt x="531" y="54"/>
                </a:cubicBezTo>
                <a:cubicBezTo>
                  <a:pt x="531" y="54"/>
                  <a:pt x="529" y="56"/>
                  <a:pt x="529" y="56"/>
                </a:cubicBezTo>
                <a:cubicBezTo>
                  <a:pt x="529" y="56"/>
                  <a:pt x="532" y="57"/>
                  <a:pt x="532" y="57"/>
                </a:cubicBezTo>
                <a:cubicBezTo>
                  <a:pt x="532" y="58"/>
                  <a:pt x="530" y="59"/>
                  <a:pt x="530" y="60"/>
                </a:cubicBezTo>
                <a:cubicBezTo>
                  <a:pt x="530" y="60"/>
                  <a:pt x="529" y="61"/>
                  <a:pt x="528" y="62"/>
                </a:cubicBezTo>
                <a:cubicBezTo>
                  <a:pt x="528" y="63"/>
                  <a:pt x="527" y="63"/>
                  <a:pt x="526" y="64"/>
                </a:cubicBezTo>
                <a:cubicBezTo>
                  <a:pt x="526" y="64"/>
                  <a:pt x="525" y="66"/>
                  <a:pt x="525" y="66"/>
                </a:cubicBezTo>
                <a:cubicBezTo>
                  <a:pt x="525" y="66"/>
                  <a:pt x="523" y="65"/>
                  <a:pt x="523" y="65"/>
                </a:cubicBezTo>
                <a:cubicBezTo>
                  <a:pt x="522" y="64"/>
                  <a:pt x="524" y="63"/>
                  <a:pt x="524" y="62"/>
                </a:cubicBezTo>
                <a:cubicBezTo>
                  <a:pt x="524" y="62"/>
                  <a:pt x="526" y="61"/>
                  <a:pt x="526" y="60"/>
                </a:cubicBezTo>
                <a:cubicBezTo>
                  <a:pt x="526" y="60"/>
                  <a:pt x="524" y="59"/>
                  <a:pt x="524" y="59"/>
                </a:cubicBezTo>
                <a:cubicBezTo>
                  <a:pt x="523" y="58"/>
                  <a:pt x="522" y="57"/>
                  <a:pt x="522" y="57"/>
                </a:cubicBezTo>
                <a:cubicBezTo>
                  <a:pt x="521" y="57"/>
                  <a:pt x="520" y="59"/>
                  <a:pt x="520" y="59"/>
                </a:cubicBezTo>
                <a:cubicBezTo>
                  <a:pt x="519" y="60"/>
                  <a:pt x="519" y="61"/>
                  <a:pt x="518" y="61"/>
                </a:cubicBezTo>
                <a:cubicBezTo>
                  <a:pt x="517" y="63"/>
                  <a:pt x="516" y="64"/>
                  <a:pt x="515" y="66"/>
                </a:cubicBezTo>
                <a:cubicBezTo>
                  <a:pt x="513" y="65"/>
                  <a:pt x="512" y="64"/>
                  <a:pt x="510" y="62"/>
                </a:cubicBezTo>
                <a:cubicBezTo>
                  <a:pt x="511" y="61"/>
                  <a:pt x="512" y="59"/>
                  <a:pt x="514" y="58"/>
                </a:cubicBezTo>
                <a:cubicBezTo>
                  <a:pt x="515" y="56"/>
                  <a:pt x="516" y="55"/>
                  <a:pt x="517" y="53"/>
                </a:cubicBezTo>
                <a:cubicBezTo>
                  <a:pt x="516" y="53"/>
                  <a:pt x="515" y="52"/>
                  <a:pt x="515" y="52"/>
                </a:cubicBezTo>
                <a:cubicBezTo>
                  <a:pt x="514" y="52"/>
                  <a:pt x="514" y="54"/>
                  <a:pt x="513" y="54"/>
                </a:cubicBezTo>
                <a:cubicBezTo>
                  <a:pt x="512" y="54"/>
                  <a:pt x="512" y="52"/>
                  <a:pt x="511" y="52"/>
                </a:cubicBezTo>
                <a:cubicBezTo>
                  <a:pt x="510" y="52"/>
                  <a:pt x="510" y="54"/>
                  <a:pt x="509" y="54"/>
                </a:cubicBezTo>
                <a:cubicBezTo>
                  <a:pt x="509" y="55"/>
                  <a:pt x="508" y="53"/>
                  <a:pt x="507" y="53"/>
                </a:cubicBezTo>
                <a:cubicBezTo>
                  <a:pt x="506" y="53"/>
                  <a:pt x="506" y="55"/>
                  <a:pt x="505" y="55"/>
                </a:cubicBezTo>
                <a:cubicBezTo>
                  <a:pt x="505" y="55"/>
                  <a:pt x="503" y="53"/>
                  <a:pt x="503" y="53"/>
                </a:cubicBezTo>
                <a:cubicBezTo>
                  <a:pt x="502" y="54"/>
                  <a:pt x="502" y="55"/>
                  <a:pt x="501" y="56"/>
                </a:cubicBezTo>
                <a:cubicBezTo>
                  <a:pt x="501" y="56"/>
                  <a:pt x="500" y="57"/>
                  <a:pt x="500" y="58"/>
                </a:cubicBezTo>
                <a:cubicBezTo>
                  <a:pt x="499" y="57"/>
                  <a:pt x="498" y="57"/>
                  <a:pt x="497" y="56"/>
                </a:cubicBezTo>
                <a:cubicBezTo>
                  <a:pt x="497" y="56"/>
                  <a:pt x="495" y="55"/>
                  <a:pt x="495" y="54"/>
                </a:cubicBezTo>
                <a:cubicBezTo>
                  <a:pt x="495" y="54"/>
                  <a:pt x="497" y="53"/>
                  <a:pt x="497" y="52"/>
                </a:cubicBezTo>
                <a:cubicBezTo>
                  <a:pt x="497" y="52"/>
                  <a:pt x="495" y="51"/>
                  <a:pt x="495" y="50"/>
                </a:cubicBezTo>
                <a:cubicBezTo>
                  <a:pt x="495" y="50"/>
                  <a:pt x="496" y="49"/>
                  <a:pt x="496" y="48"/>
                </a:cubicBezTo>
                <a:cubicBezTo>
                  <a:pt x="496" y="47"/>
                  <a:pt x="494" y="47"/>
                  <a:pt x="494" y="47"/>
                </a:cubicBezTo>
                <a:cubicBezTo>
                  <a:pt x="493" y="48"/>
                  <a:pt x="492" y="49"/>
                  <a:pt x="491" y="51"/>
                </a:cubicBezTo>
                <a:cubicBezTo>
                  <a:pt x="491" y="52"/>
                  <a:pt x="492" y="52"/>
                  <a:pt x="493" y="53"/>
                </a:cubicBezTo>
                <a:cubicBezTo>
                  <a:pt x="493" y="53"/>
                  <a:pt x="495" y="54"/>
                  <a:pt x="495" y="54"/>
                </a:cubicBezTo>
                <a:cubicBezTo>
                  <a:pt x="495" y="55"/>
                  <a:pt x="493" y="56"/>
                  <a:pt x="493" y="57"/>
                </a:cubicBezTo>
                <a:cubicBezTo>
                  <a:pt x="493" y="57"/>
                  <a:pt x="496" y="58"/>
                  <a:pt x="496" y="58"/>
                </a:cubicBezTo>
                <a:cubicBezTo>
                  <a:pt x="496" y="59"/>
                  <a:pt x="494" y="61"/>
                  <a:pt x="494" y="61"/>
                </a:cubicBezTo>
                <a:cubicBezTo>
                  <a:pt x="493" y="61"/>
                  <a:pt x="492" y="59"/>
                  <a:pt x="492" y="59"/>
                </a:cubicBezTo>
                <a:cubicBezTo>
                  <a:pt x="492" y="58"/>
                  <a:pt x="490" y="58"/>
                  <a:pt x="489" y="57"/>
                </a:cubicBezTo>
                <a:cubicBezTo>
                  <a:pt x="489" y="57"/>
                  <a:pt x="491" y="55"/>
                  <a:pt x="491" y="55"/>
                </a:cubicBezTo>
                <a:cubicBezTo>
                  <a:pt x="491" y="54"/>
                  <a:pt x="490" y="54"/>
                  <a:pt x="489" y="53"/>
                </a:cubicBezTo>
                <a:cubicBezTo>
                  <a:pt x="489" y="53"/>
                  <a:pt x="487" y="51"/>
                  <a:pt x="487" y="52"/>
                </a:cubicBezTo>
                <a:cubicBezTo>
                  <a:pt x="486" y="52"/>
                  <a:pt x="485" y="54"/>
                  <a:pt x="485" y="54"/>
                </a:cubicBezTo>
                <a:cubicBezTo>
                  <a:pt x="484" y="54"/>
                  <a:pt x="483" y="52"/>
                  <a:pt x="483" y="52"/>
                </a:cubicBezTo>
                <a:cubicBezTo>
                  <a:pt x="482" y="52"/>
                  <a:pt x="481" y="51"/>
                  <a:pt x="481" y="50"/>
                </a:cubicBezTo>
                <a:cubicBezTo>
                  <a:pt x="481" y="50"/>
                  <a:pt x="482" y="48"/>
                  <a:pt x="482" y="48"/>
                </a:cubicBezTo>
                <a:cubicBezTo>
                  <a:pt x="483" y="47"/>
                  <a:pt x="483" y="47"/>
                  <a:pt x="484" y="46"/>
                </a:cubicBezTo>
                <a:cubicBezTo>
                  <a:pt x="484" y="45"/>
                  <a:pt x="486" y="44"/>
                  <a:pt x="486" y="44"/>
                </a:cubicBezTo>
                <a:cubicBezTo>
                  <a:pt x="486" y="43"/>
                  <a:pt x="484" y="42"/>
                  <a:pt x="483" y="42"/>
                </a:cubicBezTo>
                <a:cubicBezTo>
                  <a:pt x="483" y="43"/>
                  <a:pt x="482" y="43"/>
                  <a:pt x="482" y="44"/>
                </a:cubicBezTo>
                <a:cubicBezTo>
                  <a:pt x="481" y="44"/>
                  <a:pt x="480" y="46"/>
                  <a:pt x="480" y="46"/>
                </a:cubicBezTo>
                <a:cubicBezTo>
                  <a:pt x="480" y="46"/>
                  <a:pt x="478" y="45"/>
                  <a:pt x="478" y="45"/>
                </a:cubicBezTo>
                <a:cubicBezTo>
                  <a:pt x="478" y="45"/>
                  <a:pt x="476" y="43"/>
                  <a:pt x="476" y="43"/>
                </a:cubicBezTo>
                <a:cubicBezTo>
                  <a:pt x="475" y="43"/>
                  <a:pt x="474" y="45"/>
                  <a:pt x="474" y="45"/>
                </a:cubicBezTo>
                <a:cubicBezTo>
                  <a:pt x="473" y="46"/>
                  <a:pt x="473" y="47"/>
                  <a:pt x="472" y="47"/>
                </a:cubicBezTo>
                <a:cubicBezTo>
                  <a:pt x="472" y="48"/>
                  <a:pt x="471" y="49"/>
                  <a:pt x="470" y="50"/>
                </a:cubicBezTo>
                <a:cubicBezTo>
                  <a:pt x="470" y="50"/>
                  <a:pt x="473" y="51"/>
                  <a:pt x="473" y="51"/>
                </a:cubicBezTo>
                <a:cubicBezTo>
                  <a:pt x="473" y="52"/>
                  <a:pt x="471" y="53"/>
                  <a:pt x="471" y="54"/>
                </a:cubicBezTo>
                <a:cubicBezTo>
                  <a:pt x="470" y="54"/>
                  <a:pt x="470" y="55"/>
                  <a:pt x="469" y="56"/>
                </a:cubicBezTo>
                <a:cubicBezTo>
                  <a:pt x="469" y="57"/>
                  <a:pt x="468" y="57"/>
                  <a:pt x="468" y="58"/>
                </a:cubicBezTo>
                <a:cubicBezTo>
                  <a:pt x="467" y="58"/>
                  <a:pt x="466" y="60"/>
                  <a:pt x="466" y="60"/>
                </a:cubicBezTo>
                <a:cubicBezTo>
                  <a:pt x="466" y="60"/>
                  <a:pt x="464" y="59"/>
                  <a:pt x="464" y="59"/>
                </a:cubicBezTo>
                <a:cubicBezTo>
                  <a:pt x="464" y="58"/>
                  <a:pt x="466" y="57"/>
                  <a:pt x="465" y="56"/>
                </a:cubicBezTo>
                <a:cubicBezTo>
                  <a:pt x="465" y="56"/>
                  <a:pt x="463" y="55"/>
                  <a:pt x="463" y="55"/>
                </a:cubicBezTo>
                <a:cubicBezTo>
                  <a:pt x="464" y="54"/>
                  <a:pt x="464" y="53"/>
                  <a:pt x="465" y="52"/>
                </a:cubicBezTo>
                <a:cubicBezTo>
                  <a:pt x="465" y="52"/>
                  <a:pt x="466" y="51"/>
                  <a:pt x="467" y="50"/>
                </a:cubicBezTo>
                <a:cubicBezTo>
                  <a:pt x="467" y="50"/>
                  <a:pt x="468" y="48"/>
                  <a:pt x="468" y="48"/>
                </a:cubicBezTo>
                <a:cubicBezTo>
                  <a:pt x="468" y="48"/>
                  <a:pt x="466" y="47"/>
                  <a:pt x="466" y="46"/>
                </a:cubicBezTo>
                <a:cubicBezTo>
                  <a:pt x="465" y="46"/>
                  <a:pt x="464" y="45"/>
                  <a:pt x="464" y="45"/>
                </a:cubicBezTo>
                <a:cubicBezTo>
                  <a:pt x="464" y="45"/>
                  <a:pt x="462" y="46"/>
                  <a:pt x="462" y="47"/>
                </a:cubicBezTo>
                <a:cubicBezTo>
                  <a:pt x="462" y="47"/>
                  <a:pt x="464" y="48"/>
                  <a:pt x="464" y="49"/>
                </a:cubicBezTo>
                <a:cubicBezTo>
                  <a:pt x="464" y="49"/>
                  <a:pt x="463" y="51"/>
                  <a:pt x="463" y="51"/>
                </a:cubicBezTo>
                <a:cubicBezTo>
                  <a:pt x="462" y="51"/>
                  <a:pt x="460" y="49"/>
                  <a:pt x="460" y="49"/>
                </a:cubicBezTo>
                <a:cubicBezTo>
                  <a:pt x="460" y="49"/>
                  <a:pt x="459" y="51"/>
                  <a:pt x="459" y="51"/>
                </a:cubicBezTo>
                <a:cubicBezTo>
                  <a:pt x="459" y="52"/>
                  <a:pt x="461" y="52"/>
                  <a:pt x="461" y="53"/>
                </a:cubicBezTo>
                <a:cubicBezTo>
                  <a:pt x="461" y="54"/>
                  <a:pt x="459" y="54"/>
                  <a:pt x="459" y="55"/>
                </a:cubicBezTo>
                <a:cubicBezTo>
                  <a:pt x="458" y="57"/>
                  <a:pt x="457" y="58"/>
                  <a:pt x="456" y="60"/>
                </a:cubicBezTo>
                <a:cubicBezTo>
                  <a:pt x="455" y="60"/>
                  <a:pt x="454" y="62"/>
                  <a:pt x="454" y="62"/>
                </a:cubicBezTo>
                <a:cubicBezTo>
                  <a:pt x="454" y="62"/>
                  <a:pt x="452" y="60"/>
                  <a:pt x="452" y="60"/>
                </a:cubicBezTo>
                <a:cubicBezTo>
                  <a:pt x="452" y="60"/>
                  <a:pt x="453" y="58"/>
                  <a:pt x="454" y="58"/>
                </a:cubicBezTo>
                <a:cubicBezTo>
                  <a:pt x="454" y="57"/>
                  <a:pt x="455" y="56"/>
                  <a:pt x="455" y="56"/>
                </a:cubicBezTo>
                <a:cubicBezTo>
                  <a:pt x="456" y="55"/>
                  <a:pt x="456" y="54"/>
                  <a:pt x="457" y="53"/>
                </a:cubicBezTo>
                <a:cubicBezTo>
                  <a:pt x="456" y="53"/>
                  <a:pt x="455" y="52"/>
                  <a:pt x="455" y="52"/>
                </a:cubicBezTo>
                <a:cubicBezTo>
                  <a:pt x="454" y="52"/>
                  <a:pt x="453" y="50"/>
                  <a:pt x="452" y="50"/>
                </a:cubicBezTo>
                <a:cubicBezTo>
                  <a:pt x="452" y="50"/>
                  <a:pt x="454" y="48"/>
                  <a:pt x="454" y="48"/>
                </a:cubicBezTo>
                <a:cubicBezTo>
                  <a:pt x="455" y="47"/>
                  <a:pt x="455" y="46"/>
                  <a:pt x="456" y="46"/>
                </a:cubicBezTo>
                <a:cubicBezTo>
                  <a:pt x="456" y="45"/>
                  <a:pt x="457" y="44"/>
                  <a:pt x="458" y="43"/>
                </a:cubicBezTo>
                <a:cubicBezTo>
                  <a:pt x="458" y="43"/>
                  <a:pt x="455" y="42"/>
                  <a:pt x="455" y="42"/>
                </a:cubicBezTo>
                <a:cubicBezTo>
                  <a:pt x="455" y="41"/>
                  <a:pt x="457" y="40"/>
                  <a:pt x="457" y="39"/>
                </a:cubicBezTo>
                <a:cubicBezTo>
                  <a:pt x="457" y="39"/>
                  <a:pt x="455" y="38"/>
                  <a:pt x="455" y="38"/>
                </a:cubicBezTo>
                <a:cubicBezTo>
                  <a:pt x="455" y="38"/>
                  <a:pt x="453" y="39"/>
                  <a:pt x="453" y="40"/>
                </a:cubicBezTo>
                <a:cubicBezTo>
                  <a:pt x="453" y="41"/>
                  <a:pt x="455" y="41"/>
                  <a:pt x="455" y="42"/>
                </a:cubicBezTo>
                <a:cubicBezTo>
                  <a:pt x="455" y="42"/>
                  <a:pt x="454" y="43"/>
                  <a:pt x="454" y="44"/>
                </a:cubicBezTo>
                <a:cubicBezTo>
                  <a:pt x="453" y="45"/>
                  <a:pt x="453" y="45"/>
                  <a:pt x="452" y="46"/>
                </a:cubicBezTo>
                <a:cubicBezTo>
                  <a:pt x="452" y="46"/>
                  <a:pt x="451" y="48"/>
                  <a:pt x="450" y="48"/>
                </a:cubicBezTo>
                <a:cubicBezTo>
                  <a:pt x="450" y="48"/>
                  <a:pt x="448" y="47"/>
                  <a:pt x="448" y="47"/>
                </a:cubicBezTo>
                <a:cubicBezTo>
                  <a:pt x="448" y="47"/>
                  <a:pt x="446" y="49"/>
                  <a:pt x="446" y="49"/>
                </a:cubicBezTo>
                <a:cubicBezTo>
                  <a:pt x="446" y="49"/>
                  <a:pt x="449" y="50"/>
                  <a:pt x="449" y="51"/>
                </a:cubicBezTo>
                <a:cubicBezTo>
                  <a:pt x="448" y="51"/>
                  <a:pt x="447" y="52"/>
                  <a:pt x="447" y="53"/>
                </a:cubicBezTo>
                <a:cubicBezTo>
                  <a:pt x="447" y="53"/>
                  <a:pt x="445" y="55"/>
                  <a:pt x="445" y="55"/>
                </a:cubicBezTo>
                <a:cubicBezTo>
                  <a:pt x="445" y="55"/>
                  <a:pt x="443" y="53"/>
                  <a:pt x="443" y="53"/>
                </a:cubicBezTo>
                <a:cubicBezTo>
                  <a:pt x="443" y="54"/>
                  <a:pt x="441" y="55"/>
                  <a:pt x="441" y="56"/>
                </a:cubicBezTo>
                <a:cubicBezTo>
                  <a:pt x="441" y="56"/>
                  <a:pt x="443" y="57"/>
                  <a:pt x="443" y="57"/>
                </a:cubicBezTo>
                <a:cubicBezTo>
                  <a:pt x="444" y="58"/>
                  <a:pt x="442" y="59"/>
                  <a:pt x="442" y="60"/>
                </a:cubicBezTo>
                <a:cubicBezTo>
                  <a:pt x="442" y="60"/>
                  <a:pt x="444" y="61"/>
                  <a:pt x="444" y="61"/>
                </a:cubicBezTo>
                <a:cubicBezTo>
                  <a:pt x="444" y="62"/>
                  <a:pt x="443" y="63"/>
                  <a:pt x="442" y="63"/>
                </a:cubicBezTo>
                <a:cubicBezTo>
                  <a:pt x="442" y="64"/>
                  <a:pt x="441" y="62"/>
                  <a:pt x="440" y="62"/>
                </a:cubicBezTo>
                <a:cubicBezTo>
                  <a:pt x="439" y="62"/>
                  <a:pt x="439" y="64"/>
                  <a:pt x="438" y="64"/>
                </a:cubicBezTo>
                <a:cubicBezTo>
                  <a:pt x="438" y="64"/>
                  <a:pt x="437" y="62"/>
                  <a:pt x="436" y="62"/>
                </a:cubicBezTo>
                <a:cubicBezTo>
                  <a:pt x="436" y="62"/>
                  <a:pt x="435" y="64"/>
                  <a:pt x="434" y="65"/>
                </a:cubicBezTo>
                <a:cubicBezTo>
                  <a:pt x="434" y="65"/>
                  <a:pt x="432" y="63"/>
                  <a:pt x="432" y="63"/>
                </a:cubicBezTo>
                <a:cubicBezTo>
                  <a:pt x="432" y="63"/>
                  <a:pt x="434" y="61"/>
                  <a:pt x="434" y="61"/>
                </a:cubicBezTo>
                <a:cubicBezTo>
                  <a:pt x="434" y="60"/>
                  <a:pt x="432" y="59"/>
                  <a:pt x="432" y="59"/>
                </a:cubicBezTo>
                <a:cubicBezTo>
                  <a:pt x="432" y="59"/>
                  <a:pt x="430" y="61"/>
                  <a:pt x="430" y="61"/>
                </a:cubicBezTo>
                <a:cubicBezTo>
                  <a:pt x="430" y="62"/>
                  <a:pt x="432" y="62"/>
                  <a:pt x="432" y="63"/>
                </a:cubicBezTo>
                <a:cubicBezTo>
                  <a:pt x="432" y="63"/>
                  <a:pt x="430" y="64"/>
                  <a:pt x="430" y="65"/>
                </a:cubicBezTo>
                <a:cubicBezTo>
                  <a:pt x="430" y="65"/>
                  <a:pt x="433" y="67"/>
                  <a:pt x="433" y="67"/>
                </a:cubicBezTo>
                <a:cubicBezTo>
                  <a:pt x="432" y="67"/>
                  <a:pt x="432" y="69"/>
                  <a:pt x="431" y="69"/>
                </a:cubicBezTo>
                <a:cubicBezTo>
                  <a:pt x="430" y="69"/>
                  <a:pt x="429" y="67"/>
                  <a:pt x="429" y="67"/>
                </a:cubicBezTo>
                <a:cubicBezTo>
                  <a:pt x="429" y="67"/>
                  <a:pt x="427" y="66"/>
                  <a:pt x="427" y="66"/>
                </a:cubicBezTo>
                <a:cubicBezTo>
                  <a:pt x="426" y="65"/>
                  <a:pt x="428" y="64"/>
                  <a:pt x="428" y="63"/>
                </a:cubicBezTo>
                <a:cubicBezTo>
                  <a:pt x="428" y="63"/>
                  <a:pt x="426" y="62"/>
                  <a:pt x="426" y="62"/>
                </a:cubicBezTo>
                <a:cubicBezTo>
                  <a:pt x="426" y="61"/>
                  <a:pt x="428" y="60"/>
                  <a:pt x="428" y="59"/>
                </a:cubicBezTo>
                <a:cubicBezTo>
                  <a:pt x="428" y="59"/>
                  <a:pt x="426" y="58"/>
                  <a:pt x="425" y="58"/>
                </a:cubicBezTo>
                <a:cubicBezTo>
                  <a:pt x="425" y="58"/>
                  <a:pt x="423" y="56"/>
                  <a:pt x="423" y="56"/>
                </a:cubicBezTo>
                <a:cubicBezTo>
                  <a:pt x="423" y="56"/>
                  <a:pt x="425" y="54"/>
                  <a:pt x="425" y="54"/>
                </a:cubicBezTo>
                <a:cubicBezTo>
                  <a:pt x="425" y="53"/>
                  <a:pt x="423" y="52"/>
                  <a:pt x="423" y="52"/>
                </a:cubicBezTo>
                <a:cubicBezTo>
                  <a:pt x="422" y="52"/>
                  <a:pt x="421" y="51"/>
                  <a:pt x="420" y="50"/>
                </a:cubicBezTo>
                <a:cubicBezTo>
                  <a:pt x="420" y="50"/>
                  <a:pt x="418" y="49"/>
                  <a:pt x="418" y="49"/>
                </a:cubicBezTo>
                <a:cubicBezTo>
                  <a:pt x="418" y="48"/>
                  <a:pt x="420" y="47"/>
                  <a:pt x="420" y="46"/>
                </a:cubicBezTo>
                <a:cubicBezTo>
                  <a:pt x="420" y="46"/>
                  <a:pt x="418" y="45"/>
                  <a:pt x="418" y="45"/>
                </a:cubicBezTo>
                <a:cubicBezTo>
                  <a:pt x="417" y="45"/>
                  <a:pt x="416" y="47"/>
                  <a:pt x="416" y="47"/>
                </a:cubicBezTo>
                <a:cubicBezTo>
                  <a:pt x="416" y="47"/>
                  <a:pt x="418" y="48"/>
                  <a:pt x="418" y="49"/>
                </a:cubicBezTo>
                <a:cubicBezTo>
                  <a:pt x="418" y="49"/>
                  <a:pt x="417" y="50"/>
                  <a:pt x="417" y="51"/>
                </a:cubicBezTo>
                <a:cubicBezTo>
                  <a:pt x="416" y="51"/>
                  <a:pt x="415" y="52"/>
                  <a:pt x="415" y="53"/>
                </a:cubicBezTo>
                <a:cubicBezTo>
                  <a:pt x="415" y="54"/>
                  <a:pt x="413" y="55"/>
                  <a:pt x="413" y="55"/>
                </a:cubicBezTo>
                <a:cubicBezTo>
                  <a:pt x="413" y="56"/>
                  <a:pt x="415" y="57"/>
                  <a:pt x="415" y="57"/>
                </a:cubicBezTo>
                <a:cubicBezTo>
                  <a:pt x="415" y="58"/>
                  <a:pt x="414" y="59"/>
                  <a:pt x="414" y="59"/>
                </a:cubicBezTo>
                <a:cubicBezTo>
                  <a:pt x="413" y="60"/>
                  <a:pt x="413" y="61"/>
                  <a:pt x="412" y="62"/>
                </a:cubicBezTo>
                <a:cubicBezTo>
                  <a:pt x="411" y="63"/>
                  <a:pt x="410" y="65"/>
                  <a:pt x="409" y="66"/>
                </a:cubicBezTo>
                <a:cubicBezTo>
                  <a:pt x="407" y="65"/>
                  <a:pt x="406" y="64"/>
                  <a:pt x="404" y="63"/>
                </a:cubicBezTo>
                <a:cubicBezTo>
                  <a:pt x="404" y="62"/>
                  <a:pt x="402" y="62"/>
                  <a:pt x="402" y="61"/>
                </a:cubicBezTo>
                <a:cubicBezTo>
                  <a:pt x="402" y="60"/>
                  <a:pt x="404" y="59"/>
                  <a:pt x="404" y="59"/>
                </a:cubicBezTo>
                <a:cubicBezTo>
                  <a:pt x="403" y="58"/>
                  <a:pt x="401" y="58"/>
                  <a:pt x="401" y="57"/>
                </a:cubicBezTo>
                <a:cubicBezTo>
                  <a:pt x="401" y="57"/>
                  <a:pt x="403" y="55"/>
                  <a:pt x="403" y="55"/>
                </a:cubicBezTo>
                <a:cubicBezTo>
                  <a:pt x="403" y="54"/>
                  <a:pt x="401" y="53"/>
                  <a:pt x="401" y="53"/>
                </a:cubicBezTo>
                <a:cubicBezTo>
                  <a:pt x="400" y="53"/>
                  <a:pt x="399" y="55"/>
                  <a:pt x="399" y="55"/>
                </a:cubicBezTo>
                <a:cubicBezTo>
                  <a:pt x="399" y="55"/>
                  <a:pt x="398" y="58"/>
                  <a:pt x="397" y="57"/>
                </a:cubicBezTo>
                <a:cubicBezTo>
                  <a:pt x="397" y="57"/>
                  <a:pt x="395" y="56"/>
                  <a:pt x="395" y="56"/>
                </a:cubicBezTo>
                <a:cubicBezTo>
                  <a:pt x="395" y="55"/>
                  <a:pt x="397" y="54"/>
                  <a:pt x="397" y="54"/>
                </a:cubicBezTo>
                <a:cubicBezTo>
                  <a:pt x="397" y="53"/>
                  <a:pt x="395" y="53"/>
                  <a:pt x="395" y="52"/>
                </a:cubicBezTo>
                <a:cubicBezTo>
                  <a:pt x="393" y="53"/>
                  <a:pt x="392" y="55"/>
                  <a:pt x="391" y="56"/>
                </a:cubicBezTo>
                <a:cubicBezTo>
                  <a:pt x="391" y="57"/>
                  <a:pt x="390" y="58"/>
                  <a:pt x="390" y="59"/>
                </a:cubicBezTo>
                <a:cubicBezTo>
                  <a:pt x="389" y="59"/>
                  <a:pt x="392" y="60"/>
                  <a:pt x="392" y="60"/>
                </a:cubicBezTo>
                <a:cubicBezTo>
                  <a:pt x="392" y="61"/>
                  <a:pt x="390" y="62"/>
                  <a:pt x="390" y="62"/>
                </a:cubicBezTo>
                <a:cubicBezTo>
                  <a:pt x="390" y="63"/>
                  <a:pt x="389" y="65"/>
                  <a:pt x="388" y="65"/>
                </a:cubicBezTo>
                <a:cubicBezTo>
                  <a:pt x="388" y="65"/>
                  <a:pt x="386" y="63"/>
                  <a:pt x="386" y="63"/>
                </a:cubicBezTo>
                <a:cubicBezTo>
                  <a:pt x="386" y="62"/>
                  <a:pt x="388" y="61"/>
                  <a:pt x="388" y="61"/>
                </a:cubicBezTo>
                <a:cubicBezTo>
                  <a:pt x="387" y="60"/>
                  <a:pt x="386" y="60"/>
                  <a:pt x="386" y="59"/>
                </a:cubicBezTo>
                <a:cubicBezTo>
                  <a:pt x="385" y="59"/>
                  <a:pt x="383" y="58"/>
                  <a:pt x="383" y="57"/>
                </a:cubicBezTo>
                <a:cubicBezTo>
                  <a:pt x="383" y="57"/>
                  <a:pt x="385" y="55"/>
                  <a:pt x="385" y="55"/>
                </a:cubicBezTo>
                <a:cubicBezTo>
                  <a:pt x="385" y="55"/>
                  <a:pt x="383" y="54"/>
                  <a:pt x="383" y="53"/>
                </a:cubicBezTo>
                <a:cubicBezTo>
                  <a:pt x="382" y="53"/>
                  <a:pt x="381" y="52"/>
                  <a:pt x="381" y="52"/>
                </a:cubicBezTo>
                <a:cubicBezTo>
                  <a:pt x="381" y="51"/>
                  <a:pt x="382" y="50"/>
                  <a:pt x="382" y="49"/>
                </a:cubicBezTo>
                <a:cubicBezTo>
                  <a:pt x="383" y="49"/>
                  <a:pt x="384" y="48"/>
                  <a:pt x="384" y="47"/>
                </a:cubicBezTo>
                <a:cubicBezTo>
                  <a:pt x="384" y="47"/>
                  <a:pt x="382" y="46"/>
                  <a:pt x="382" y="46"/>
                </a:cubicBezTo>
                <a:cubicBezTo>
                  <a:pt x="382" y="45"/>
                  <a:pt x="383" y="44"/>
                  <a:pt x="383" y="43"/>
                </a:cubicBezTo>
                <a:cubicBezTo>
                  <a:pt x="384" y="43"/>
                  <a:pt x="381" y="42"/>
                  <a:pt x="381" y="42"/>
                </a:cubicBezTo>
                <a:cubicBezTo>
                  <a:pt x="381" y="42"/>
                  <a:pt x="379" y="43"/>
                  <a:pt x="380" y="44"/>
                </a:cubicBezTo>
                <a:cubicBezTo>
                  <a:pt x="380" y="44"/>
                  <a:pt x="382" y="45"/>
                  <a:pt x="382" y="46"/>
                </a:cubicBezTo>
                <a:cubicBezTo>
                  <a:pt x="382" y="46"/>
                  <a:pt x="380" y="47"/>
                  <a:pt x="380" y="48"/>
                </a:cubicBezTo>
                <a:cubicBezTo>
                  <a:pt x="380" y="49"/>
                  <a:pt x="379" y="49"/>
                  <a:pt x="378" y="50"/>
                </a:cubicBezTo>
                <a:cubicBezTo>
                  <a:pt x="378" y="51"/>
                  <a:pt x="377" y="52"/>
                  <a:pt x="377" y="52"/>
                </a:cubicBezTo>
                <a:cubicBezTo>
                  <a:pt x="376" y="54"/>
                  <a:pt x="374" y="55"/>
                  <a:pt x="373" y="57"/>
                </a:cubicBezTo>
                <a:cubicBezTo>
                  <a:pt x="372" y="58"/>
                  <a:pt x="371" y="60"/>
                  <a:pt x="370" y="61"/>
                </a:cubicBezTo>
                <a:cubicBezTo>
                  <a:pt x="369" y="62"/>
                  <a:pt x="369" y="63"/>
                  <a:pt x="368" y="63"/>
                </a:cubicBezTo>
                <a:cubicBezTo>
                  <a:pt x="368" y="64"/>
                  <a:pt x="367" y="65"/>
                  <a:pt x="366" y="66"/>
                </a:cubicBezTo>
                <a:cubicBezTo>
                  <a:pt x="366" y="66"/>
                  <a:pt x="364" y="64"/>
                  <a:pt x="364" y="64"/>
                </a:cubicBezTo>
                <a:cubicBezTo>
                  <a:pt x="364" y="64"/>
                  <a:pt x="362" y="62"/>
                  <a:pt x="362" y="62"/>
                </a:cubicBezTo>
                <a:cubicBezTo>
                  <a:pt x="361" y="62"/>
                  <a:pt x="361" y="64"/>
                  <a:pt x="360" y="64"/>
                </a:cubicBezTo>
                <a:cubicBezTo>
                  <a:pt x="360" y="64"/>
                  <a:pt x="359" y="63"/>
                  <a:pt x="358" y="63"/>
                </a:cubicBezTo>
                <a:cubicBezTo>
                  <a:pt x="358" y="63"/>
                  <a:pt x="356" y="65"/>
                  <a:pt x="356" y="65"/>
                </a:cubicBezTo>
                <a:cubicBezTo>
                  <a:pt x="356" y="65"/>
                  <a:pt x="354" y="64"/>
                  <a:pt x="354" y="63"/>
                </a:cubicBezTo>
                <a:cubicBezTo>
                  <a:pt x="354" y="63"/>
                  <a:pt x="356" y="62"/>
                  <a:pt x="356" y="61"/>
                </a:cubicBezTo>
                <a:cubicBezTo>
                  <a:pt x="356" y="60"/>
                  <a:pt x="357" y="59"/>
                  <a:pt x="357" y="59"/>
                </a:cubicBezTo>
                <a:cubicBezTo>
                  <a:pt x="358" y="58"/>
                  <a:pt x="359" y="57"/>
                  <a:pt x="359" y="57"/>
                </a:cubicBezTo>
                <a:cubicBezTo>
                  <a:pt x="360" y="56"/>
                  <a:pt x="360" y="55"/>
                  <a:pt x="361" y="54"/>
                </a:cubicBezTo>
                <a:cubicBezTo>
                  <a:pt x="361" y="54"/>
                  <a:pt x="362" y="52"/>
                  <a:pt x="363" y="52"/>
                </a:cubicBezTo>
                <a:cubicBezTo>
                  <a:pt x="363" y="52"/>
                  <a:pt x="365" y="54"/>
                  <a:pt x="365" y="54"/>
                </a:cubicBezTo>
                <a:cubicBezTo>
                  <a:pt x="365" y="53"/>
                  <a:pt x="367" y="52"/>
                  <a:pt x="367" y="52"/>
                </a:cubicBezTo>
                <a:cubicBezTo>
                  <a:pt x="366" y="51"/>
                  <a:pt x="365" y="51"/>
                  <a:pt x="364" y="50"/>
                </a:cubicBezTo>
                <a:cubicBezTo>
                  <a:pt x="364" y="49"/>
                  <a:pt x="362" y="49"/>
                  <a:pt x="362" y="48"/>
                </a:cubicBezTo>
                <a:cubicBezTo>
                  <a:pt x="362" y="48"/>
                  <a:pt x="364" y="47"/>
                  <a:pt x="364" y="46"/>
                </a:cubicBezTo>
                <a:cubicBezTo>
                  <a:pt x="363" y="46"/>
                  <a:pt x="362" y="44"/>
                  <a:pt x="362" y="44"/>
                </a:cubicBezTo>
                <a:cubicBezTo>
                  <a:pt x="361" y="44"/>
                  <a:pt x="360" y="46"/>
                  <a:pt x="360" y="46"/>
                </a:cubicBezTo>
                <a:cubicBezTo>
                  <a:pt x="360" y="47"/>
                  <a:pt x="358" y="48"/>
                  <a:pt x="358" y="49"/>
                </a:cubicBezTo>
                <a:cubicBezTo>
                  <a:pt x="358" y="49"/>
                  <a:pt x="360" y="50"/>
                  <a:pt x="360" y="50"/>
                </a:cubicBezTo>
                <a:cubicBezTo>
                  <a:pt x="360" y="51"/>
                  <a:pt x="359" y="53"/>
                  <a:pt x="359" y="53"/>
                </a:cubicBezTo>
                <a:cubicBezTo>
                  <a:pt x="358" y="53"/>
                  <a:pt x="357" y="51"/>
                  <a:pt x="356" y="51"/>
                </a:cubicBezTo>
                <a:cubicBezTo>
                  <a:pt x="356" y="51"/>
                  <a:pt x="355" y="53"/>
                  <a:pt x="355" y="53"/>
                </a:cubicBezTo>
                <a:cubicBezTo>
                  <a:pt x="354" y="54"/>
                  <a:pt x="354" y="55"/>
                  <a:pt x="353" y="55"/>
                </a:cubicBezTo>
                <a:cubicBezTo>
                  <a:pt x="353" y="56"/>
                  <a:pt x="352" y="58"/>
                  <a:pt x="351" y="58"/>
                </a:cubicBezTo>
                <a:cubicBezTo>
                  <a:pt x="351" y="58"/>
                  <a:pt x="349" y="56"/>
                  <a:pt x="349" y="56"/>
                </a:cubicBezTo>
                <a:cubicBezTo>
                  <a:pt x="348" y="56"/>
                  <a:pt x="348" y="58"/>
                  <a:pt x="347" y="58"/>
                </a:cubicBezTo>
                <a:cubicBezTo>
                  <a:pt x="347" y="59"/>
                  <a:pt x="346" y="60"/>
                  <a:pt x="346" y="60"/>
                </a:cubicBezTo>
                <a:cubicBezTo>
                  <a:pt x="346" y="60"/>
                  <a:pt x="343" y="59"/>
                  <a:pt x="343" y="59"/>
                </a:cubicBezTo>
                <a:cubicBezTo>
                  <a:pt x="343" y="58"/>
                  <a:pt x="345" y="57"/>
                  <a:pt x="345" y="56"/>
                </a:cubicBezTo>
                <a:cubicBezTo>
                  <a:pt x="345" y="56"/>
                  <a:pt x="343" y="55"/>
                  <a:pt x="343" y="55"/>
                </a:cubicBezTo>
                <a:cubicBezTo>
                  <a:pt x="342" y="55"/>
                  <a:pt x="342" y="57"/>
                  <a:pt x="341" y="57"/>
                </a:cubicBezTo>
                <a:cubicBezTo>
                  <a:pt x="341" y="57"/>
                  <a:pt x="340" y="55"/>
                  <a:pt x="339" y="55"/>
                </a:cubicBezTo>
                <a:cubicBezTo>
                  <a:pt x="338" y="55"/>
                  <a:pt x="338" y="57"/>
                  <a:pt x="337" y="58"/>
                </a:cubicBezTo>
                <a:cubicBezTo>
                  <a:pt x="337" y="58"/>
                  <a:pt x="336" y="56"/>
                  <a:pt x="335" y="56"/>
                </a:cubicBezTo>
                <a:cubicBezTo>
                  <a:pt x="334" y="56"/>
                  <a:pt x="334" y="58"/>
                  <a:pt x="333" y="58"/>
                </a:cubicBezTo>
                <a:cubicBezTo>
                  <a:pt x="332" y="57"/>
                  <a:pt x="330" y="56"/>
                  <a:pt x="329" y="55"/>
                </a:cubicBezTo>
                <a:cubicBezTo>
                  <a:pt x="330" y="53"/>
                  <a:pt x="331" y="52"/>
                  <a:pt x="332" y="50"/>
                </a:cubicBezTo>
                <a:cubicBezTo>
                  <a:pt x="333" y="49"/>
                  <a:pt x="333" y="49"/>
                  <a:pt x="334" y="48"/>
                </a:cubicBezTo>
                <a:cubicBezTo>
                  <a:pt x="334" y="48"/>
                  <a:pt x="336" y="46"/>
                  <a:pt x="336" y="46"/>
                </a:cubicBezTo>
                <a:cubicBezTo>
                  <a:pt x="336" y="46"/>
                  <a:pt x="334" y="44"/>
                  <a:pt x="333" y="44"/>
                </a:cubicBezTo>
                <a:cubicBezTo>
                  <a:pt x="333" y="44"/>
                  <a:pt x="332" y="46"/>
                  <a:pt x="332" y="46"/>
                </a:cubicBezTo>
                <a:cubicBezTo>
                  <a:pt x="331" y="47"/>
                  <a:pt x="331" y="48"/>
                  <a:pt x="330" y="48"/>
                </a:cubicBezTo>
                <a:cubicBezTo>
                  <a:pt x="329" y="49"/>
                  <a:pt x="329" y="50"/>
                  <a:pt x="328" y="51"/>
                </a:cubicBezTo>
                <a:cubicBezTo>
                  <a:pt x="328" y="51"/>
                  <a:pt x="327" y="52"/>
                  <a:pt x="327" y="53"/>
                </a:cubicBezTo>
                <a:cubicBezTo>
                  <a:pt x="326" y="54"/>
                  <a:pt x="325" y="55"/>
                  <a:pt x="325" y="55"/>
                </a:cubicBezTo>
                <a:cubicBezTo>
                  <a:pt x="325" y="56"/>
                  <a:pt x="327" y="57"/>
                  <a:pt x="327" y="57"/>
                </a:cubicBezTo>
                <a:cubicBezTo>
                  <a:pt x="328" y="57"/>
                  <a:pt x="329" y="58"/>
                  <a:pt x="329" y="59"/>
                </a:cubicBezTo>
                <a:cubicBezTo>
                  <a:pt x="330" y="59"/>
                  <a:pt x="328" y="60"/>
                  <a:pt x="328" y="61"/>
                </a:cubicBezTo>
                <a:cubicBezTo>
                  <a:pt x="327" y="60"/>
                  <a:pt x="326" y="60"/>
                  <a:pt x="325" y="59"/>
                </a:cubicBezTo>
                <a:cubicBezTo>
                  <a:pt x="325" y="59"/>
                  <a:pt x="324" y="57"/>
                  <a:pt x="323" y="57"/>
                </a:cubicBezTo>
                <a:cubicBezTo>
                  <a:pt x="323" y="57"/>
                  <a:pt x="322" y="59"/>
                  <a:pt x="322" y="60"/>
                </a:cubicBezTo>
                <a:cubicBezTo>
                  <a:pt x="321" y="60"/>
                  <a:pt x="320" y="61"/>
                  <a:pt x="320" y="62"/>
                </a:cubicBezTo>
                <a:cubicBezTo>
                  <a:pt x="320" y="61"/>
                  <a:pt x="318" y="61"/>
                  <a:pt x="318" y="60"/>
                </a:cubicBezTo>
                <a:cubicBezTo>
                  <a:pt x="318" y="60"/>
                  <a:pt x="319" y="58"/>
                  <a:pt x="319" y="58"/>
                </a:cubicBezTo>
                <a:cubicBezTo>
                  <a:pt x="320" y="57"/>
                  <a:pt x="320" y="56"/>
                  <a:pt x="321" y="56"/>
                </a:cubicBezTo>
                <a:cubicBezTo>
                  <a:pt x="322" y="55"/>
                  <a:pt x="322" y="54"/>
                  <a:pt x="323" y="53"/>
                </a:cubicBezTo>
                <a:cubicBezTo>
                  <a:pt x="323" y="53"/>
                  <a:pt x="324" y="52"/>
                  <a:pt x="324" y="51"/>
                </a:cubicBezTo>
                <a:cubicBezTo>
                  <a:pt x="324" y="51"/>
                  <a:pt x="323" y="49"/>
                  <a:pt x="322" y="50"/>
                </a:cubicBezTo>
                <a:cubicBezTo>
                  <a:pt x="322" y="50"/>
                  <a:pt x="321" y="52"/>
                  <a:pt x="320" y="52"/>
                </a:cubicBezTo>
                <a:cubicBezTo>
                  <a:pt x="320" y="52"/>
                  <a:pt x="319" y="50"/>
                  <a:pt x="318" y="50"/>
                </a:cubicBezTo>
                <a:cubicBezTo>
                  <a:pt x="318" y="50"/>
                  <a:pt x="317" y="52"/>
                  <a:pt x="317" y="52"/>
                </a:cubicBezTo>
                <a:cubicBezTo>
                  <a:pt x="316" y="53"/>
                  <a:pt x="315" y="54"/>
                  <a:pt x="315" y="55"/>
                </a:cubicBezTo>
                <a:cubicBezTo>
                  <a:pt x="315" y="55"/>
                  <a:pt x="314" y="57"/>
                  <a:pt x="313" y="57"/>
                </a:cubicBezTo>
                <a:cubicBezTo>
                  <a:pt x="313" y="57"/>
                  <a:pt x="311" y="55"/>
                  <a:pt x="311" y="55"/>
                </a:cubicBezTo>
                <a:cubicBezTo>
                  <a:pt x="310" y="55"/>
                  <a:pt x="310" y="57"/>
                  <a:pt x="309" y="57"/>
                </a:cubicBezTo>
                <a:cubicBezTo>
                  <a:pt x="309" y="57"/>
                  <a:pt x="308" y="56"/>
                  <a:pt x="307" y="56"/>
                </a:cubicBezTo>
                <a:cubicBezTo>
                  <a:pt x="306" y="56"/>
                  <a:pt x="306" y="58"/>
                  <a:pt x="305" y="58"/>
                </a:cubicBezTo>
                <a:cubicBezTo>
                  <a:pt x="305" y="58"/>
                  <a:pt x="304" y="56"/>
                  <a:pt x="303" y="56"/>
                </a:cubicBezTo>
                <a:cubicBezTo>
                  <a:pt x="302" y="56"/>
                  <a:pt x="302" y="58"/>
                  <a:pt x="301" y="58"/>
                </a:cubicBezTo>
                <a:cubicBezTo>
                  <a:pt x="301" y="58"/>
                  <a:pt x="300" y="57"/>
                  <a:pt x="299" y="57"/>
                </a:cubicBezTo>
                <a:cubicBezTo>
                  <a:pt x="299" y="57"/>
                  <a:pt x="298" y="59"/>
                  <a:pt x="297" y="59"/>
                </a:cubicBezTo>
                <a:cubicBezTo>
                  <a:pt x="297" y="59"/>
                  <a:pt x="295" y="57"/>
                  <a:pt x="295" y="57"/>
                </a:cubicBezTo>
                <a:cubicBezTo>
                  <a:pt x="295" y="57"/>
                  <a:pt x="294" y="59"/>
                  <a:pt x="293" y="59"/>
                </a:cubicBezTo>
                <a:cubicBezTo>
                  <a:pt x="293" y="60"/>
                  <a:pt x="292" y="61"/>
                  <a:pt x="292" y="62"/>
                </a:cubicBezTo>
                <a:cubicBezTo>
                  <a:pt x="291" y="61"/>
                  <a:pt x="290" y="61"/>
                  <a:pt x="290" y="60"/>
                </a:cubicBezTo>
                <a:cubicBezTo>
                  <a:pt x="289" y="60"/>
                  <a:pt x="287" y="59"/>
                  <a:pt x="287" y="58"/>
                </a:cubicBezTo>
                <a:cubicBezTo>
                  <a:pt x="287" y="58"/>
                  <a:pt x="289" y="56"/>
                  <a:pt x="289" y="56"/>
                </a:cubicBezTo>
                <a:cubicBezTo>
                  <a:pt x="290" y="55"/>
                  <a:pt x="290" y="55"/>
                  <a:pt x="291" y="54"/>
                </a:cubicBezTo>
                <a:cubicBezTo>
                  <a:pt x="291" y="54"/>
                  <a:pt x="292" y="55"/>
                  <a:pt x="293" y="55"/>
                </a:cubicBezTo>
                <a:cubicBezTo>
                  <a:pt x="293" y="56"/>
                  <a:pt x="295" y="57"/>
                  <a:pt x="295" y="57"/>
                </a:cubicBezTo>
                <a:cubicBezTo>
                  <a:pt x="296" y="57"/>
                  <a:pt x="296" y="55"/>
                  <a:pt x="297" y="55"/>
                </a:cubicBezTo>
                <a:cubicBezTo>
                  <a:pt x="298" y="55"/>
                  <a:pt x="298" y="57"/>
                  <a:pt x="299" y="57"/>
                </a:cubicBezTo>
                <a:cubicBezTo>
                  <a:pt x="300" y="57"/>
                  <a:pt x="300" y="54"/>
                  <a:pt x="301" y="54"/>
                </a:cubicBezTo>
                <a:cubicBezTo>
                  <a:pt x="301" y="54"/>
                  <a:pt x="303" y="56"/>
                  <a:pt x="303" y="56"/>
                </a:cubicBezTo>
                <a:cubicBezTo>
                  <a:pt x="304" y="56"/>
                  <a:pt x="304" y="54"/>
                  <a:pt x="305" y="54"/>
                </a:cubicBezTo>
                <a:cubicBezTo>
                  <a:pt x="304" y="53"/>
                  <a:pt x="303" y="53"/>
                  <a:pt x="303" y="52"/>
                </a:cubicBezTo>
                <a:cubicBezTo>
                  <a:pt x="302" y="52"/>
                  <a:pt x="300" y="51"/>
                  <a:pt x="300" y="50"/>
                </a:cubicBezTo>
                <a:cubicBezTo>
                  <a:pt x="300" y="50"/>
                  <a:pt x="302" y="49"/>
                  <a:pt x="302" y="48"/>
                </a:cubicBezTo>
                <a:cubicBezTo>
                  <a:pt x="303" y="48"/>
                  <a:pt x="303" y="47"/>
                  <a:pt x="304" y="46"/>
                </a:cubicBezTo>
                <a:cubicBezTo>
                  <a:pt x="304" y="45"/>
                  <a:pt x="305" y="45"/>
                  <a:pt x="305" y="44"/>
                </a:cubicBezTo>
                <a:cubicBezTo>
                  <a:pt x="305" y="44"/>
                  <a:pt x="304" y="42"/>
                  <a:pt x="303" y="42"/>
                </a:cubicBezTo>
                <a:cubicBezTo>
                  <a:pt x="303" y="42"/>
                  <a:pt x="302" y="44"/>
                  <a:pt x="301" y="44"/>
                </a:cubicBezTo>
                <a:cubicBezTo>
                  <a:pt x="301" y="45"/>
                  <a:pt x="300" y="46"/>
                  <a:pt x="300" y="47"/>
                </a:cubicBezTo>
                <a:cubicBezTo>
                  <a:pt x="299" y="47"/>
                  <a:pt x="299" y="48"/>
                  <a:pt x="298" y="49"/>
                </a:cubicBezTo>
                <a:cubicBezTo>
                  <a:pt x="298" y="49"/>
                  <a:pt x="297" y="51"/>
                  <a:pt x="296" y="51"/>
                </a:cubicBezTo>
                <a:cubicBezTo>
                  <a:pt x="296" y="51"/>
                  <a:pt x="295" y="49"/>
                  <a:pt x="294" y="49"/>
                </a:cubicBezTo>
                <a:cubicBezTo>
                  <a:pt x="294" y="49"/>
                  <a:pt x="293" y="52"/>
                  <a:pt x="292" y="52"/>
                </a:cubicBezTo>
                <a:cubicBezTo>
                  <a:pt x="292" y="52"/>
                  <a:pt x="290" y="50"/>
                  <a:pt x="290" y="50"/>
                </a:cubicBezTo>
                <a:cubicBezTo>
                  <a:pt x="290" y="50"/>
                  <a:pt x="289" y="51"/>
                  <a:pt x="288" y="52"/>
                </a:cubicBezTo>
                <a:cubicBezTo>
                  <a:pt x="288" y="53"/>
                  <a:pt x="287" y="54"/>
                  <a:pt x="287" y="54"/>
                </a:cubicBezTo>
                <a:cubicBezTo>
                  <a:pt x="286" y="55"/>
                  <a:pt x="286" y="56"/>
                  <a:pt x="285" y="57"/>
                </a:cubicBezTo>
                <a:cubicBezTo>
                  <a:pt x="284" y="57"/>
                  <a:pt x="284" y="58"/>
                  <a:pt x="283" y="59"/>
                </a:cubicBezTo>
                <a:cubicBezTo>
                  <a:pt x="283" y="60"/>
                  <a:pt x="282" y="60"/>
                  <a:pt x="282" y="61"/>
                </a:cubicBezTo>
                <a:cubicBezTo>
                  <a:pt x="281" y="62"/>
                  <a:pt x="280" y="63"/>
                  <a:pt x="280" y="63"/>
                </a:cubicBezTo>
                <a:cubicBezTo>
                  <a:pt x="280" y="64"/>
                  <a:pt x="282" y="65"/>
                  <a:pt x="282" y="65"/>
                </a:cubicBezTo>
                <a:cubicBezTo>
                  <a:pt x="282" y="65"/>
                  <a:pt x="281" y="67"/>
                  <a:pt x="280" y="67"/>
                </a:cubicBezTo>
                <a:cubicBezTo>
                  <a:pt x="280" y="67"/>
                  <a:pt x="279" y="69"/>
                  <a:pt x="279" y="69"/>
                </a:cubicBezTo>
                <a:cubicBezTo>
                  <a:pt x="278" y="69"/>
                  <a:pt x="277" y="68"/>
                  <a:pt x="277" y="68"/>
                </a:cubicBezTo>
                <a:cubicBezTo>
                  <a:pt x="276" y="68"/>
                  <a:pt x="275" y="70"/>
                  <a:pt x="275" y="70"/>
                </a:cubicBezTo>
                <a:cubicBezTo>
                  <a:pt x="275" y="70"/>
                  <a:pt x="273" y="68"/>
                  <a:pt x="273" y="68"/>
                </a:cubicBezTo>
                <a:cubicBezTo>
                  <a:pt x="273" y="67"/>
                  <a:pt x="274" y="67"/>
                  <a:pt x="274" y="66"/>
                </a:cubicBezTo>
                <a:cubicBezTo>
                  <a:pt x="275" y="65"/>
                  <a:pt x="276" y="64"/>
                  <a:pt x="276" y="64"/>
                </a:cubicBezTo>
                <a:cubicBezTo>
                  <a:pt x="276" y="63"/>
                  <a:pt x="274" y="62"/>
                  <a:pt x="274" y="62"/>
                </a:cubicBezTo>
                <a:cubicBezTo>
                  <a:pt x="274" y="62"/>
                  <a:pt x="275" y="60"/>
                  <a:pt x="275" y="60"/>
                </a:cubicBezTo>
                <a:cubicBezTo>
                  <a:pt x="276" y="59"/>
                  <a:pt x="277" y="58"/>
                  <a:pt x="277" y="58"/>
                </a:cubicBezTo>
                <a:cubicBezTo>
                  <a:pt x="278" y="57"/>
                  <a:pt x="278" y="56"/>
                  <a:pt x="279" y="55"/>
                </a:cubicBezTo>
                <a:cubicBezTo>
                  <a:pt x="279" y="55"/>
                  <a:pt x="280" y="54"/>
                  <a:pt x="281" y="53"/>
                </a:cubicBezTo>
                <a:cubicBezTo>
                  <a:pt x="281" y="54"/>
                  <a:pt x="282" y="54"/>
                  <a:pt x="283" y="55"/>
                </a:cubicBezTo>
                <a:cubicBezTo>
                  <a:pt x="283" y="55"/>
                  <a:pt x="285" y="53"/>
                  <a:pt x="285" y="53"/>
                </a:cubicBezTo>
                <a:cubicBezTo>
                  <a:pt x="285" y="52"/>
                  <a:pt x="282" y="51"/>
                  <a:pt x="282" y="51"/>
                </a:cubicBezTo>
                <a:cubicBezTo>
                  <a:pt x="282" y="51"/>
                  <a:pt x="281" y="53"/>
                  <a:pt x="281" y="53"/>
                </a:cubicBezTo>
                <a:cubicBezTo>
                  <a:pt x="280" y="53"/>
                  <a:pt x="279" y="51"/>
                  <a:pt x="278" y="51"/>
                </a:cubicBezTo>
                <a:cubicBezTo>
                  <a:pt x="278" y="51"/>
                  <a:pt x="277" y="54"/>
                  <a:pt x="277" y="54"/>
                </a:cubicBezTo>
                <a:cubicBezTo>
                  <a:pt x="276" y="54"/>
                  <a:pt x="274" y="52"/>
                  <a:pt x="274" y="52"/>
                </a:cubicBezTo>
                <a:cubicBezTo>
                  <a:pt x="274" y="51"/>
                  <a:pt x="276" y="50"/>
                  <a:pt x="276" y="50"/>
                </a:cubicBezTo>
                <a:cubicBezTo>
                  <a:pt x="276" y="50"/>
                  <a:pt x="274" y="48"/>
                  <a:pt x="274" y="48"/>
                </a:cubicBezTo>
                <a:cubicBezTo>
                  <a:pt x="274" y="48"/>
                  <a:pt x="272" y="50"/>
                  <a:pt x="272" y="50"/>
                </a:cubicBezTo>
                <a:cubicBezTo>
                  <a:pt x="272" y="51"/>
                  <a:pt x="275" y="52"/>
                  <a:pt x="274" y="52"/>
                </a:cubicBezTo>
                <a:cubicBezTo>
                  <a:pt x="274" y="52"/>
                  <a:pt x="273" y="54"/>
                  <a:pt x="273" y="54"/>
                </a:cubicBezTo>
                <a:cubicBezTo>
                  <a:pt x="272" y="54"/>
                  <a:pt x="271" y="52"/>
                  <a:pt x="270" y="52"/>
                </a:cubicBezTo>
                <a:cubicBezTo>
                  <a:pt x="270" y="53"/>
                  <a:pt x="269" y="55"/>
                  <a:pt x="269" y="55"/>
                </a:cubicBezTo>
                <a:cubicBezTo>
                  <a:pt x="268" y="55"/>
                  <a:pt x="267" y="53"/>
                  <a:pt x="267" y="53"/>
                </a:cubicBezTo>
                <a:cubicBezTo>
                  <a:pt x="266" y="54"/>
                  <a:pt x="265" y="54"/>
                  <a:pt x="265" y="55"/>
                </a:cubicBezTo>
                <a:cubicBezTo>
                  <a:pt x="265" y="56"/>
                  <a:pt x="263" y="57"/>
                  <a:pt x="263" y="57"/>
                </a:cubicBezTo>
                <a:cubicBezTo>
                  <a:pt x="263" y="58"/>
                  <a:pt x="265" y="59"/>
                  <a:pt x="265" y="59"/>
                </a:cubicBezTo>
                <a:cubicBezTo>
                  <a:pt x="265" y="60"/>
                  <a:pt x="264" y="61"/>
                  <a:pt x="264" y="61"/>
                </a:cubicBezTo>
                <a:cubicBezTo>
                  <a:pt x="264" y="62"/>
                  <a:pt x="266" y="63"/>
                  <a:pt x="266" y="63"/>
                </a:cubicBezTo>
                <a:cubicBezTo>
                  <a:pt x="266" y="64"/>
                  <a:pt x="264" y="65"/>
                  <a:pt x="264" y="65"/>
                </a:cubicBezTo>
                <a:cubicBezTo>
                  <a:pt x="264" y="66"/>
                  <a:pt x="262" y="67"/>
                  <a:pt x="262" y="68"/>
                </a:cubicBezTo>
                <a:cubicBezTo>
                  <a:pt x="262" y="67"/>
                  <a:pt x="260" y="67"/>
                  <a:pt x="260" y="66"/>
                </a:cubicBezTo>
                <a:cubicBezTo>
                  <a:pt x="260" y="65"/>
                  <a:pt x="262" y="64"/>
                  <a:pt x="262" y="64"/>
                </a:cubicBezTo>
                <a:cubicBezTo>
                  <a:pt x="262" y="63"/>
                  <a:pt x="260" y="63"/>
                  <a:pt x="260" y="62"/>
                </a:cubicBezTo>
                <a:cubicBezTo>
                  <a:pt x="260" y="62"/>
                  <a:pt x="262" y="60"/>
                  <a:pt x="261" y="60"/>
                </a:cubicBezTo>
                <a:cubicBezTo>
                  <a:pt x="261" y="59"/>
                  <a:pt x="259" y="58"/>
                  <a:pt x="259" y="58"/>
                </a:cubicBezTo>
                <a:cubicBezTo>
                  <a:pt x="259" y="58"/>
                  <a:pt x="258" y="60"/>
                  <a:pt x="257" y="60"/>
                </a:cubicBezTo>
                <a:cubicBezTo>
                  <a:pt x="257" y="60"/>
                  <a:pt x="256" y="59"/>
                  <a:pt x="255" y="59"/>
                </a:cubicBezTo>
                <a:cubicBezTo>
                  <a:pt x="254" y="60"/>
                  <a:pt x="253" y="62"/>
                  <a:pt x="252" y="63"/>
                </a:cubicBezTo>
                <a:cubicBezTo>
                  <a:pt x="251" y="64"/>
                  <a:pt x="251" y="64"/>
                  <a:pt x="250" y="65"/>
                </a:cubicBezTo>
                <a:cubicBezTo>
                  <a:pt x="249" y="64"/>
                  <a:pt x="247" y="63"/>
                  <a:pt x="246" y="62"/>
                </a:cubicBezTo>
                <a:cubicBezTo>
                  <a:pt x="246" y="61"/>
                  <a:pt x="247" y="60"/>
                  <a:pt x="247" y="60"/>
                </a:cubicBezTo>
                <a:cubicBezTo>
                  <a:pt x="247" y="59"/>
                  <a:pt x="245" y="58"/>
                  <a:pt x="245" y="58"/>
                </a:cubicBezTo>
                <a:cubicBezTo>
                  <a:pt x="245" y="57"/>
                  <a:pt x="247" y="56"/>
                  <a:pt x="247" y="56"/>
                </a:cubicBezTo>
                <a:cubicBezTo>
                  <a:pt x="247" y="55"/>
                  <a:pt x="248" y="53"/>
                  <a:pt x="249" y="53"/>
                </a:cubicBezTo>
                <a:cubicBezTo>
                  <a:pt x="249" y="53"/>
                  <a:pt x="250" y="55"/>
                  <a:pt x="251" y="55"/>
                </a:cubicBezTo>
                <a:cubicBezTo>
                  <a:pt x="251" y="55"/>
                  <a:pt x="253" y="57"/>
                  <a:pt x="253" y="57"/>
                </a:cubicBezTo>
                <a:cubicBezTo>
                  <a:pt x="253" y="56"/>
                  <a:pt x="255" y="55"/>
                  <a:pt x="255" y="55"/>
                </a:cubicBezTo>
                <a:cubicBezTo>
                  <a:pt x="255" y="54"/>
                  <a:pt x="253" y="54"/>
                  <a:pt x="253" y="53"/>
                </a:cubicBezTo>
                <a:cubicBezTo>
                  <a:pt x="252" y="52"/>
                  <a:pt x="254" y="51"/>
                  <a:pt x="254" y="51"/>
                </a:cubicBezTo>
                <a:cubicBezTo>
                  <a:pt x="254" y="50"/>
                  <a:pt x="252" y="49"/>
                  <a:pt x="252" y="49"/>
                </a:cubicBezTo>
                <a:cubicBezTo>
                  <a:pt x="252" y="49"/>
                  <a:pt x="251" y="51"/>
                  <a:pt x="250" y="51"/>
                </a:cubicBezTo>
                <a:cubicBezTo>
                  <a:pt x="250" y="51"/>
                  <a:pt x="249" y="50"/>
                  <a:pt x="248" y="49"/>
                </a:cubicBezTo>
                <a:cubicBezTo>
                  <a:pt x="248" y="49"/>
                  <a:pt x="250" y="48"/>
                  <a:pt x="250" y="47"/>
                </a:cubicBezTo>
                <a:cubicBezTo>
                  <a:pt x="250" y="47"/>
                  <a:pt x="247" y="46"/>
                  <a:pt x="248" y="46"/>
                </a:cubicBezTo>
                <a:cubicBezTo>
                  <a:pt x="247" y="46"/>
                  <a:pt x="246" y="47"/>
                  <a:pt x="246" y="48"/>
                </a:cubicBezTo>
                <a:cubicBezTo>
                  <a:pt x="246" y="48"/>
                  <a:pt x="248" y="49"/>
                  <a:pt x="248" y="49"/>
                </a:cubicBezTo>
                <a:cubicBezTo>
                  <a:pt x="248" y="50"/>
                  <a:pt x="247" y="51"/>
                  <a:pt x="246" y="52"/>
                </a:cubicBezTo>
                <a:cubicBezTo>
                  <a:pt x="246" y="52"/>
                  <a:pt x="245" y="53"/>
                  <a:pt x="245" y="54"/>
                </a:cubicBezTo>
                <a:cubicBezTo>
                  <a:pt x="244" y="55"/>
                  <a:pt x="244" y="56"/>
                  <a:pt x="243" y="56"/>
                </a:cubicBezTo>
                <a:cubicBezTo>
                  <a:pt x="243" y="56"/>
                  <a:pt x="241" y="54"/>
                  <a:pt x="241" y="54"/>
                </a:cubicBezTo>
                <a:cubicBezTo>
                  <a:pt x="240" y="55"/>
                  <a:pt x="240" y="56"/>
                  <a:pt x="239" y="57"/>
                </a:cubicBezTo>
                <a:cubicBezTo>
                  <a:pt x="239" y="57"/>
                  <a:pt x="241" y="58"/>
                  <a:pt x="241" y="58"/>
                </a:cubicBezTo>
                <a:cubicBezTo>
                  <a:pt x="241" y="59"/>
                  <a:pt x="240" y="61"/>
                  <a:pt x="240" y="61"/>
                </a:cubicBezTo>
                <a:cubicBezTo>
                  <a:pt x="239" y="61"/>
                  <a:pt x="237" y="59"/>
                  <a:pt x="237" y="59"/>
                </a:cubicBezTo>
                <a:cubicBezTo>
                  <a:pt x="237" y="59"/>
                  <a:pt x="239" y="57"/>
                  <a:pt x="239" y="57"/>
                </a:cubicBezTo>
                <a:cubicBezTo>
                  <a:pt x="239" y="56"/>
                  <a:pt x="237" y="55"/>
                  <a:pt x="237" y="55"/>
                </a:cubicBezTo>
                <a:cubicBezTo>
                  <a:pt x="236" y="54"/>
                  <a:pt x="235" y="54"/>
                  <a:pt x="235" y="53"/>
                </a:cubicBezTo>
                <a:cubicBezTo>
                  <a:pt x="234" y="53"/>
                  <a:pt x="233" y="52"/>
                  <a:pt x="232" y="52"/>
                </a:cubicBezTo>
                <a:cubicBezTo>
                  <a:pt x="231" y="53"/>
                  <a:pt x="230" y="55"/>
                  <a:pt x="229" y="56"/>
                </a:cubicBezTo>
                <a:cubicBezTo>
                  <a:pt x="228" y="57"/>
                  <a:pt x="228" y="58"/>
                  <a:pt x="227" y="58"/>
                </a:cubicBezTo>
                <a:cubicBezTo>
                  <a:pt x="227" y="58"/>
                  <a:pt x="225" y="57"/>
                  <a:pt x="225" y="57"/>
                </a:cubicBezTo>
                <a:cubicBezTo>
                  <a:pt x="224" y="57"/>
                  <a:pt x="224" y="59"/>
                  <a:pt x="223" y="59"/>
                </a:cubicBezTo>
                <a:cubicBezTo>
                  <a:pt x="222" y="59"/>
                  <a:pt x="222" y="57"/>
                  <a:pt x="221" y="57"/>
                </a:cubicBezTo>
                <a:cubicBezTo>
                  <a:pt x="220" y="57"/>
                  <a:pt x="219" y="55"/>
                  <a:pt x="219" y="55"/>
                </a:cubicBezTo>
                <a:cubicBezTo>
                  <a:pt x="218" y="55"/>
                  <a:pt x="218" y="57"/>
                  <a:pt x="217" y="58"/>
                </a:cubicBezTo>
                <a:cubicBezTo>
                  <a:pt x="216" y="57"/>
                  <a:pt x="216" y="57"/>
                  <a:pt x="215" y="56"/>
                </a:cubicBezTo>
                <a:cubicBezTo>
                  <a:pt x="214" y="56"/>
                  <a:pt x="213" y="55"/>
                  <a:pt x="213" y="54"/>
                </a:cubicBezTo>
                <a:cubicBezTo>
                  <a:pt x="213" y="54"/>
                  <a:pt x="214" y="52"/>
                  <a:pt x="214" y="52"/>
                </a:cubicBezTo>
                <a:cubicBezTo>
                  <a:pt x="215" y="52"/>
                  <a:pt x="216" y="54"/>
                  <a:pt x="217" y="54"/>
                </a:cubicBezTo>
                <a:cubicBezTo>
                  <a:pt x="217" y="53"/>
                  <a:pt x="218" y="52"/>
                  <a:pt x="218" y="51"/>
                </a:cubicBezTo>
                <a:cubicBezTo>
                  <a:pt x="217" y="50"/>
                  <a:pt x="215" y="49"/>
                  <a:pt x="214" y="48"/>
                </a:cubicBezTo>
                <a:cubicBezTo>
                  <a:pt x="213" y="49"/>
                  <a:pt x="213" y="50"/>
                  <a:pt x="212" y="50"/>
                </a:cubicBezTo>
                <a:cubicBezTo>
                  <a:pt x="212" y="51"/>
                  <a:pt x="211" y="53"/>
                  <a:pt x="210" y="53"/>
                </a:cubicBezTo>
                <a:cubicBezTo>
                  <a:pt x="210" y="53"/>
                  <a:pt x="208" y="51"/>
                  <a:pt x="208" y="51"/>
                </a:cubicBezTo>
                <a:cubicBezTo>
                  <a:pt x="208" y="51"/>
                  <a:pt x="207" y="52"/>
                  <a:pt x="206" y="53"/>
                </a:cubicBezTo>
                <a:cubicBezTo>
                  <a:pt x="206" y="54"/>
                  <a:pt x="205" y="55"/>
                  <a:pt x="205" y="55"/>
                </a:cubicBezTo>
                <a:cubicBezTo>
                  <a:pt x="205" y="56"/>
                  <a:pt x="203" y="57"/>
                  <a:pt x="203" y="58"/>
                </a:cubicBezTo>
                <a:cubicBezTo>
                  <a:pt x="203" y="58"/>
                  <a:pt x="205" y="59"/>
                  <a:pt x="205" y="59"/>
                </a:cubicBezTo>
                <a:cubicBezTo>
                  <a:pt x="205" y="59"/>
                  <a:pt x="204" y="61"/>
                  <a:pt x="204" y="61"/>
                </a:cubicBezTo>
                <a:cubicBezTo>
                  <a:pt x="203" y="62"/>
                  <a:pt x="202" y="60"/>
                  <a:pt x="201" y="60"/>
                </a:cubicBezTo>
                <a:cubicBezTo>
                  <a:pt x="201" y="60"/>
                  <a:pt x="199" y="58"/>
                  <a:pt x="199" y="58"/>
                </a:cubicBezTo>
                <a:cubicBezTo>
                  <a:pt x="199" y="57"/>
                  <a:pt x="201" y="56"/>
                  <a:pt x="201" y="56"/>
                </a:cubicBezTo>
                <a:cubicBezTo>
                  <a:pt x="201" y="55"/>
                  <a:pt x="203" y="54"/>
                  <a:pt x="203" y="54"/>
                </a:cubicBezTo>
                <a:cubicBezTo>
                  <a:pt x="202" y="53"/>
                  <a:pt x="200" y="53"/>
                  <a:pt x="200" y="52"/>
                </a:cubicBezTo>
                <a:cubicBezTo>
                  <a:pt x="200" y="51"/>
                  <a:pt x="202" y="50"/>
                  <a:pt x="202" y="50"/>
                </a:cubicBezTo>
                <a:cubicBezTo>
                  <a:pt x="202" y="49"/>
                  <a:pt x="200" y="49"/>
                  <a:pt x="200" y="48"/>
                </a:cubicBezTo>
                <a:cubicBezTo>
                  <a:pt x="199" y="49"/>
                  <a:pt x="197" y="51"/>
                  <a:pt x="196" y="52"/>
                </a:cubicBezTo>
                <a:cubicBezTo>
                  <a:pt x="197" y="53"/>
                  <a:pt x="198" y="53"/>
                  <a:pt x="199" y="54"/>
                </a:cubicBezTo>
                <a:cubicBezTo>
                  <a:pt x="199" y="54"/>
                  <a:pt x="197" y="56"/>
                  <a:pt x="197" y="56"/>
                </a:cubicBezTo>
                <a:cubicBezTo>
                  <a:pt x="196" y="57"/>
                  <a:pt x="196" y="58"/>
                  <a:pt x="195" y="59"/>
                </a:cubicBezTo>
                <a:cubicBezTo>
                  <a:pt x="195" y="59"/>
                  <a:pt x="194" y="60"/>
                  <a:pt x="193" y="61"/>
                </a:cubicBezTo>
                <a:cubicBezTo>
                  <a:pt x="193" y="61"/>
                  <a:pt x="192" y="63"/>
                  <a:pt x="192" y="63"/>
                </a:cubicBezTo>
                <a:cubicBezTo>
                  <a:pt x="192" y="63"/>
                  <a:pt x="190" y="61"/>
                  <a:pt x="190" y="61"/>
                </a:cubicBezTo>
                <a:cubicBezTo>
                  <a:pt x="189" y="61"/>
                  <a:pt x="188" y="60"/>
                  <a:pt x="187" y="60"/>
                </a:cubicBezTo>
                <a:cubicBezTo>
                  <a:pt x="187" y="60"/>
                  <a:pt x="186" y="62"/>
                  <a:pt x="186" y="62"/>
                </a:cubicBezTo>
                <a:cubicBezTo>
                  <a:pt x="185" y="63"/>
                  <a:pt x="184" y="63"/>
                  <a:pt x="184" y="64"/>
                </a:cubicBezTo>
                <a:cubicBezTo>
                  <a:pt x="183" y="65"/>
                  <a:pt x="183" y="66"/>
                  <a:pt x="182" y="66"/>
                </a:cubicBezTo>
                <a:cubicBezTo>
                  <a:pt x="182" y="67"/>
                  <a:pt x="181" y="68"/>
                  <a:pt x="180" y="69"/>
                </a:cubicBezTo>
                <a:cubicBezTo>
                  <a:pt x="180" y="69"/>
                  <a:pt x="179" y="67"/>
                  <a:pt x="178" y="67"/>
                </a:cubicBezTo>
                <a:cubicBezTo>
                  <a:pt x="178" y="67"/>
                  <a:pt x="177" y="69"/>
                  <a:pt x="177" y="69"/>
                </a:cubicBezTo>
                <a:cubicBezTo>
                  <a:pt x="176" y="69"/>
                  <a:pt x="174" y="68"/>
                  <a:pt x="174" y="67"/>
                </a:cubicBezTo>
                <a:cubicBezTo>
                  <a:pt x="174" y="67"/>
                  <a:pt x="176" y="65"/>
                  <a:pt x="176" y="65"/>
                </a:cubicBezTo>
                <a:cubicBezTo>
                  <a:pt x="176" y="65"/>
                  <a:pt x="178" y="67"/>
                  <a:pt x="178" y="67"/>
                </a:cubicBezTo>
                <a:cubicBezTo>
                  <a:pt x="179" y="66"/>
                  <a:pt x="179" y="65"/>
                  <a:pt x="180" y="65"/>
                </a:cubicBezTo>
                <a:cubicBezTo>
                  <a:pt x="181" y="64"/>
                  <a:pt x="181" y="63"/>
                  <a:pt x="182" y="62"/>
                </a:cubicBezTo>
                <a:cubicBezTo>
                  <a:pt x="182" y="62"/>
                  <a:pt x="183" y="61"/>
                  <a:pt x="183" y="60"/>
                </a:cubicBezTo>
                <a:cubicBezTo>
                  <a:pt x="184" y="59"/>
                  <a:pt x="184" y="59"/>
                  <a:pt x="185" y="58"/>
                </a:cubicBezTo>
                <a:cubicBezTo>
                  <a:pt x="185" y="58"/>
                  <a:pt x="187" y="60"/>
                  <a:pt x="187" y="60"/>
                </a:cubicBezTo>
                <a:cubicBezTo>
                  <a:pt x="188" y="60"/>
                  <a:pt x="189" y="58"/>
                  <a:pt x="189" y="57"/>
                </a:cubicBezTo>
                <a:cubicBezTo>
                  <a:pt x="190" y="57"/>
                  <a:pt x="190" y="56"/>
                  <a:pt x="191" y="55"/>
                </a:cubicBezTo>
                <a:cubicBezTo>
                  <a:pt x="191" y="55"/>
                  <a:pt x="192" y="53"/>
                  <a:pt x="192" y="53"/>
                </a:cubicBezTo>
                <a:cubicBezTo>
                  <a:pt x="192" y="52"/>
                  <a:pt x="190" y="52"/>
                  <a:pt x="190" y="51"/>
                </a:cubicBezTo>
                <a:cubicBezTo>
                  <a:pt x="190" y="51"/>
                  <a:pt x="192" y="50"/>
                  <a:pt x="192" y="49"/>
                </a:cubicBezTo>
                <a:cubicBezTo>
                  <a:pt x="192" y="49"/>
                  <a:pt x="190" y="48"/>
                  <a:pt x="190" y="47"/>
                </a:cubicBezTo>
                <a:cubicBezTo>
                  <a:pt x="189" y="49"/>
                  <a:pt x="187" y="50"/>
                  <a:pt x="186" y="52"/>
                </a:cubicBezTo>
                <a:cubicBezTo>
                  <a:pt x="186" y="52"/>
                  <a:pt x="185" y="54"/>
                  <a:pt x="185" y="54"/>
                </a:cubicBezTo>
                <a:cubicBezTo>
                  <a:pt x="184" y="54"/>
                  <a:pt x="183" y="52"/>
                  <a:pt x="182" y="52"/>
                </a:cubicBezTo>
                <a:cubicBezTo>
                  <a:pt x="182" y="52"/>
                  <a:pt x="181" y="55"/>
                  <a:pt x="181" y="55"/>
                </a:cubicBezTo>
                <a:cubicBezTo>
                  <a:pt x="180" y="55"/>
                  <a:pt x="178" y="53"/>
                  <a:pt x="178" y="53"/>
                </a:cubicBezTo>
                <a:cubicBezTo>
                  <a:pt x="178" y="53"/>
                  <a:pt x="177" y="55"/>
                  <a:pt x="177" y="55"/>
                </a:cubicBezTo>
                <a:cubicBezTo>
                  <a:pt x="177" y="56"/>
                  <a:pt x="179" y="56"/>
                  <a:pt x="179" y="57"/>
                </a:cubicBezTo>
                <a:cubicBezTo>
                  <a:pt x="179" y="57"/>
                  <a:pt x="177" y="58"/>
                  <a:pt x="177" y="59"/>
                </a:cubicBezTo>
                <a:cubicBezTo>
                  <a:pt x="177" y="60"/>
                  <a:pt x="176" y="61"/>
                  <a:pt x="175" y="61"/>
                </a:cubicBezTo>
                <a:cubicBezTo>
                  <a:pt x="175" y="62"/>
                  <a:pt x="174" y="63"/>
                  <a:pt x="174" y="63"/>
                </a:cubicBezTo>
                <a:cubicBezTo>
                  <a:pt x="174" y="64"/>
                  <a:pt x="172" y="62"/>
                  <a:pt x="172" y="62"/>
                </a:cubicBezTo>
                <a:cubicBezTo>
                  <a:pt x="171" y="62"/>
                  <a:pt x="171" y="64"/>
                  <a:pt x="170" y="64"/>
                </a:cubicBezTo>
                <a:cubicBezTo>
                  <a:pt x="169" y="64"/>
                  <a:pt x="168" y="62"/>
                  <a:pt x="168" y="62"/>
                </a:cubicBezTo>
                <a:cubicBezTo>
                  <a:pt x="167" y="62"/>
                  <a:pt x="167" y="64"/>
                  <a:pt x="166" y="65"/>
                </a:cubicBezTo>
                <a:cubicBezTo>
                  <a:pt x="164" y="63"/>
                  <a:pt x="163" y="62"/>
                  <a:pt x="161" y="61"/>
                </a:cubicBezTo>
                <a:cubicBezTo>
                  <a:pt x="162" y="60"/>
                  <a:pt x="163" y="60"/>
                  <a:pt x="163" y="59"/>
                </a:cubicBezTo>
                <a:cubicBezTo>
                  <a:pt x="163" y="59"/>
                  <a:pt x="165" y="57"/>
                  <a:pt x="165" y="57"/>
                </a:cubicBezTo>
                <a:cubicBezTo>
                  <a:pt x="165" y="57"/>
                  <a:pt x="167" y="58"/>
                  <a:pt x="167" y="58"/>
                </a:cubicBezTo>
                <a:cubicBezTo>
                  <a:pt x="167" y="58"/>
                  <a:pt x="169" y="56"/>
                  <a:pt x="169" y="56"/>
                </a:cubicBezTo>
                <a:cubicBezTo>
                  <a:pt x="169" y="56"/>
                  <a:pt x="167" y="55"/>
                  <a:pt x="167" y="54"/>
                </a:cubicBezTo>
                <a:cubicBezTo>
                  <a:pt x="167" y="54"/>
                  <a:pt x="168" y="53"/>
                  <a:pt x="168" y="52"/>
                </a:cubicBezTo>
                <a:cubicBezTo>
                  <a:pt x="168" y="52"/>
                  <a:pt x="170" y="51"/>
                  <a:pt x="170" y="50"/>
                </a:cubicBezTo>
                <a:cubicBezTo>
                  <a:pt x="170" y="49"/>
                  <a:pt x="168" y="49"/>
                  <a:pt x="168" y="48"/>
                </a:cubicBezTo>
                <a:cubicBezTo>
                  <a:pt x="168" y="47"/>
                  <a:pt x="169" y="47"/>
                  <a:pt x="169" y="46"/>
                </a:cubicBezTo>
                <a:cubicBezTo>
                  <a:pt x="169" y="45"/>
                  <a:pt x="171" y="44"/>
                  <a:pt x="171" y="44"/>
                </a:cubicBezTo>
                <a:cubicBezTo>
                  <a:pt x="171" y="43"/>
                  <a:pt x="169" y="43"/>
                  <a:pt x="169" y="42"/>
                </a:cubicBezTo>
                <a:cubicBezTo>
                  <a:pt x="169" y="41"/>
                  <a:pt x="167" y="41"/>
                  <a:pt x="167" y="40"/>
                </a:cubicBezTo>
                <a:cubicBezTo>
                  <a:pt x="167" y="40"/>
                  <a:pt x="169" y="39"/>
                  <a:pt x="168" y="38"/>
                </a:cubicBezTo>
                <a:cubicBezTo>
                  <a:pt x="168" y="38"/>
                  <a:pt x="166" y="37"/>
                  <a:pt x="166" y="36"/>
                </a:cubicBezTo>
                <a:cubicBezTo>
                  <a:pt x="166" y="36"/>
                  <a:pt x="168" y="35"/>
                  <a:pt x="168" y="34"/>
                </a:cubicBezTo>
                <a:cubicBezTo>
                  <a:pt x="168" y="34"/>
                  <a:pt x="166" y="33"/>
                  <a:pt x="166" y="32"/>
                </a:cubicBezTo>
                <a:cubicBezTo>
                  <a:pt x="165" y="32"/>
                  <a:pt x="164" y="31"/>
                  <a:pt x="163" y="31"/>
                </a:cubicBezTo>
                <a:cubicBezTo>
                  <a:pt x="163" y="31"/>
                  <a:pt x="162" y="32"/>
                  <a:pt x="162" y="33"/>
                </a:cubicBezTo>
                <a:cubicBezTo>
                  <a:pt x="162" y="34"/>
                  <a:pt x="164" y="34"/>
                  <a:pt x="164" y="35"/>
                </a:cubicBezTo>
                <a:cubicBezTo>
                  <a:pt x="164" y="35"/>
                  <a:pt x="162" y="36"/>
                  <a:pt x="162" y="37"/>
                </a:cubicBezTo>
                <a:cubicBezTo>
                  <a:pt x="162" y="38"/>
                  <a:pt x="164" y="38"/>
                  <a:pt x="164" y="39"/>
                </a:cubicBezTo>
                <a:cubicBezTo>
                  <a:pt x="165" y="39"/>
                  <a:pt x="167" y="40"/>
                  <a:pt x="167" y="40"/>
                </a:cubicBezTo>
                <a:cubicBezTo>
                  <a:pt x="167" y="41"/>
                  <a:pt x="165" y="42"/>
                  <a:pt x="165" y="43"/>
                </a:cubicBezTo>
                <a:cubicBezTo>
                  <a:pt x="165" y="43"/>
                  <a:pt x="167" y="44"/>
                  <a:pt x="167" y="44"/>
                </a:cubicBezTo>
                <a:cubicBezTo>
                  <a:pt x="167" y="45"/>
                  <a:pt x="166" y="46"/>
                  <a:pt x="166" y="47"/>
                </a:cubicBezTo>
                <a:cubicBezTo>
                  <a:pt x="165" y="47"/>
                  <a:pt x="164" y="48"/>
                  <a:pt x="164" y="49"/>
                </a:cubicBezTo>
                <a:cubicBezTo>
                  <a:pt x="164" y="49"/>
                  <a:pt x="166" y="50"/>
                  <a:pt x="166" y="50"/>
                </a:cubicBezTo>
                <a:cubicBezTo>
                  <a:pt x="166" y="51"/>
                  <a:pt x="165" y="53"/>
                  <a:pt x="164" y="53"/>
                </a:cubicBezTo>
                <a:cubicBezTo>
                  <a:pt x="164" y="53"/>
                  <a:pt x="163" y="51"/>
                  <a:pt x="162" y="51"/>
                </a:cubicBezTo>
                <a:cubicBezTo>
                  <a:pt x="162" y="51"/>
                  <a:pt x="161" y="53"/>
                  <a:pt x="160" y="53"/>
                </a:cubicBezTo>
                <a:cubicBezTo>
                  <a:pt x="160" y="54"/>
                  <a:pt x="159" y="55"/>
                  <a:pt x="159" y="55"/>
                </a:cubicBezTo>
                <a:cubicBezTo>
                  <a:pt x="158" y="56"/>
                  <a:pt x="157" y="57"/>
                  <a:pt x="157" y="58"/>
                </a:cubicBezTo>
                <a:cubicBezTo>
                  <a:pt x="157" y="58"/>
                  <a:pt x="159" y="59"/>
                  <a:pt x="159" y="59"/>
                </a:cubicBezTo>
                <a:cubicBezTo>
                  <a:pt x="159" y="60"/>
                  <a:pt x="158" y="61"/>
                  <a:pt x="158" y="62"/>
                </a:cubicBezTo>
                <a:cubicBezTo>
                  <a:pt x="157" y="62"/>
                  <a:pt x="160" y="63"/>
                  <a:pt x="160" y="63"/>
                </a:cubicBezTo>
                <a:cubicBezTo>
                  <a:pt x="160" y="64"/>
                  <a:pt x="158" y="65"/>
                  <a:pt x="158" y="66"/>
                </a:cubicBezTo>
                <a:cubicBezTo>
                  <a:pt x="158" y="66"/>
                  <a:pt x="157" y="67"/>
                  <a:pt x="156" y="68"/>
                </a:cubicBezTo>
                <a:cubicBezTo>
                  <a:pt x="156" y="68"/>
                  <a:pt x="154" y="66"/>
                  <a:pt x="154" y="66"/>
                </a:cubicBezTo>
                <a:cubicBezTo>
                  <a:pt x="154" y="65"/>
                  <a:pt x="156" y="65"/>
                  <a:pt x="156" y="64"/>
                </a:cubicBezTo>
                <a:cubicBezTo>
                  <a:pt x="156" y="63"/>
                  <a:pt x="154" y="63"/>
                  <a:pt x="154" y="62"/>
                </a:cubicBezTo>
                <a:cubicBezTo>
                  <a:pt x="154" y="62"/>
                  <a:pt x="155" y="60"/>
                  <a:pt x="155" y="60"/>
                </a:cubicBezTo>
                <a:cubicBezTo>
                  <a:pt x="155" y="59"/>
                  <a:pt x="154" y="59"/>
                  <a:pt x="153" y="58"/>
                </a:cubicBezTo>
                <a:cubicBezTo>
                  <a:pt x="153" y="58"/>
                  <a:pt x="151" y="57"/>
                  <a:pt x="151" y="57"/>
                </a:cubicBezTo>
                <a:cubicBezTo>
                  <a:pt x="151" y="56"/>
                  <a:pt x="152" y="55"/>
                  <a:pt x="153" y="54"/>
                </a:cubicBezTo>
                <a:cubicBezTo>
                  <a:pt x="153" y="54"/>
                  <a:pt x="154" y="53"/>
                  <a:pt x="154" y="52"/>
                </a:cubicBezTo>
                <a:cubicBezTo>
                  <a:pt x="154" y="52"/>
                  <a:pt x="156" y="50"/>
                  <a:pt x="156" y="50"/>
                </a:cubicBezTo>
                <a:cubicBezTo>
                  <a:pt x="156" y="49"/>
                  <a:pt x="154" y="49"/>
                  <a:pt x="154" y="48"/>
                </a:cubicBezTo>
                <a:cubicBezTo>
                  <a:pt x="154" y="48"/>
                  <a:pt x="152" y="47"/>
                  <a:pt x="151" y="46"/>
                </a:cubicBezTo>
                <a:cubicBezTo>
                  <a:pt x="151" y="47"/>
                  <a:pt x="150" y="48"/>
                  <a:pt x="150" y="49"/>
                </a:cubicBezTo>
                <a:cubicBezTo>
                  <a:pt x="150" y="49"/>
                  <a:pt x="148" y="51"/>
                  <a:pt x="148" y="51"/>
                </a:cubicBezTo>
                <a:cubicBezTo>
                  <a:pt x="148" y="51"/>
                  <a:pt x="150" y="52"/>
                  <a:pt x="150" y="53"/>
                </a:cubicBezTo>
                <a:cubicBezTo>
                  <a:pt x="150" y="53"/>
                  <a:pt x="149" y="54"/>
                  <a:pt x="149" y="55"/>
                </a:cubicBezTo>
                <a:cubicBezTo>
                  <a:pt x="148" y="56"/>
                  <a:pt x="147" y="56"/>
                  <a:pt x="147" y="57"/>
                </a:cubicBezTo>
                <a:cubicBezTo>
                  <a:pt x="146" y="58"/>
                  <a:pt x="146" y="59"/>
                  <a:pt x="145" y="59"/>
                </a:cubicBezTo>
                <a:cubicBezTo>
                  <a:pt x="145" y="59"/>
                  <a:pt x="143" y="58"/>
                  <a:pt x="143" y="58"/>
                </a:cubicBezTo>
                <a:cubicBezTo>
                  <a:pt x="143" y="57"/>
                  <a:pt x="145" y="56"/>
                  <a:pt x="145" y="55"/>
                </a:cubicBezTo>
                <a:cubicBezTo>
                  <a:pt x="144" y="55"/>
                  <a:pt x="143" y="54"/>
                  <a:pt x="142" y="54"/>
                </a:cubicBezTo>
                <a:cubicBezTo>
                  <a:pt x="142" y="54"/>
                  <a:pt x="141" y="56"/>
                  <a:pt x="141" y="56"/>
                </a:cubicBezTo>
                <a:cubicBezTo>
                  <a:pt x="140" y="56"/>
                  <a:pt x="139" y="54"/>
                  <a:pt x="138" y="54"/>
                </a:cubicBezTo>
                <a:cubicBezTo>
                  <a:pt x="138" y="54"/>
                  <a:pt x="137" y="56"/>
                  <a:pt x="137" y="56"/>
                </a:cubicBezTo>
                <a:cubicBezTo>
                  <a:pt x="136" y="57"/>
                  <a:pt x="136" y="58"/>
                  <a:pt x="135" y="59"/>
                </a:cubicBezTo>
                <a:cubicBezTo>
                  <a:pt x="134" y="60"/>
                  <a:pt x="133" y="62"/>
                  <a:pt x="132" y="63"/>
                </a:cubicBezTo>
                <a:cubicBezTo>
                  <a:pt x="130" y="62"/>
                  <a:pt x="129" y="61"/>
                  <a:pt x="127" y="60"/>
                </a:cubicBezTo>
                <a:cubicBezTo>
                  <a:pt x="128" y="59"/>
                  <a:pt x="128" y="58"/>
                  <a:pt x="129" y="57"/>
                </a:cubicBezTo>
                <a:cubicBezTo>
                  <a:pt x="129" y="57"/>
                  <a:pt x="131" y="56"/>
                  <a:pt x="131" y="55"/>
                </a:cubicBezTo>
                <a:cubicBezTo>
                  <a:pt x="131" y="55"/>
                  <a:pt x="128" y="54"/>
                  <a:pt x="128" y="54"/>
                </a:cubicBezTo>
                <a:cubicBezTo>
                  <a:pt x="129" y="53"/>
                  <a:pt x="130" y="51"/>
                  <a:pt x="130" y="51"/>
                </a:cubicBezTo>
                <a:cubicBezTo>
                  <a:pt x="130" y="51"/>
                  <a:pt x="132" y="53"/>
                  <a:pt x="132" y="53"/>
                </a:cubicBezTo>
                <a:cubicBezTo>
                  <a:pt x="133" y="53"/>
                  <a:pt x="134" y="51"/>
                  <a:pt x="134" y="51"/>
                </a:cubicBezTo>
                <a:cubicBezTo>
                  <a:pt x="135" y="50"/>
                  <a:pt x="135" y="49"/>
                  <a:pt x="136" y="49"/>
                </a:cubicBezTo>
                <a:cubicBezTo>
                  <a:pt x="136" y="48"/>
                  <a:pt x="137" y="47"/>
                  <a:pt x="137" y="46"/>
                </a:cubicBezTo>
                <a:cubicBezTo>
                  <a:pt x="138" y="46"/>
                  <a:pt x="139" y="45"/>
                  <a:pt x="139" y="44"/>
                </a:cubicBezTo>
                <a:cubicBezTo>
                  <a:pt x="140" y="43"/>
                  <a:pt x="140" y="43"/>
                  <a:pt x="141" y="42"/>
                </a:cubicBezTo>
                <a:cubicBezTo>
                  <a:pt x="141" y="42"/>
                  <a:pt x="139" y="40"/>
                  <a:pt x="139" y="40"/>
                </a:cubicBezTo>
                <a:cubicBezTo>
                  <a:pt x="138" y="40"/>
                  <a:pt x="138" y="42"/>
                  <a:pt x="137" y="42"/>
                </a:cubicBezTo>
                <a:cubicBezTo>
                  <a:pt x="136" y="42"/>
                  <a:pt x="135" y="40"/>
                  <a:pt x="135" y="41"/>
                </a:cubicBezTo>
                <a:cubicBezTo>
                  <a:pt x="134" y="41"/>
                  <a:pt x="133" y="42"/>
                  <a:pt x="133" y="43"/>
                </a:cubicBezTo>
                <a:cubicBezTo>
                  <a:pt x="133" y="43"/>
                  <a:pt x="135" y="44"/>
                  <a:pt x="135" y="45"/>
                </a:cubicBezTo>
                <a:cubicBezTo>
                  <a:pt x="135" y="45"/>
                  <a:pt x="134" y="47"/>
                  <a:pt x="133" y="47"/>
                </a:cubicBezTo>
                <a:cubicBezTo>
                  <a:pt x="133" y="47"/>
                  <a:pt x="131" y="45"/>
                  <a:pt x="131" y="45"/>
                </a:cubicBezTo>
                <a:cubicBezTo>
                  <a:pt x="131" y="46"/>
                  <a:pt x="130" y="47"/>
                  <a:pt x="130" y="47"/>
                </a:cubicBezTo>
                <a:cubicBezTo>
                  <a:pt x="129" y="48"/>
                  <a:pt x="128" y="49"/>
                  <a:pt x="128" y="50"/>
                </a:cubicBezTo>
                <a:cubicBezTo>
                  <a:pt x="127" y="50"/>
                  <a:pt x="127" y="51"/>
                  <a:pt x="126" y="52"/>
                </a:cubicBezTo>
                <a:cubicBezTo>
                  <a:pt x="126" y="52"/>
                  <a:pt x="125" y="54"/>
                  <a:pt x="124" y="54"/>
                </a:cubicBezTo>
                <a:cubicBezTo>
                  <a:pt x="124" y="54"/>
                  <a:pt x="122" y="52"/>
                  <a:pt x="122" y="52"/>
                </a:cubicBezTo>
                <a:cubicBezTo>
                  <a:pt x="122" y="52"/>
                  <a:pt x="121" y="54"/>
                  <a:pt x="121" y="55"/>
                </a:cubicBezTo>
                <a:cubicBezTo>
                  <a:pt x="120" y="55"/>
                  <a:pt x="119" y="56"/>
                  <a:pt x="119" y="57"/>
                </a:cubicBezTo>
                <a:cubicBezTo>
                  <a:pt x="118" y="57"/>
                  <a:pt x="118" y="59"/>
                  <a:pt x="117" y="59"/>
                </a:cubicBezTo>
                <a:cubicBezTo>
                  <a:pt x="117" y="59"/>
                  <a:pt x="115" y="57"/>
                  <a:pt x="115" y="57"/>
                </a:cubicBezTo>
                <a:cubicBezTo>
                  <a:pt x="114" y="57"/>
                  <a:pt x="114" y="59"/>
                  <a:pt x="113" y="60"/>
                </a:cubicBezTo>
                <a:cubicBezTo>
                  <a:pt x="113" y="60"/>
                  <a:pt x="112" y="58"/>
                  <a:pt x="111" y="58"/>
                </a:cubicBezTo>
                <a:cubicBezTo>
                  <a:pt x="111" y="58"/>
                  <a:pt x="110" y="60"/>
                  <a:pt x="109" y="60"/>
                </a:cubicBezTo>
                <a:cubicBezTo>
                  <a:pt x="109" y="60"/>
                  <a:pt x="108" y="59"/>
                  <a:pt x="107" y="58"/>
                </a:cubicBezTo>
                <a:cubicBezTo>
                  <a:pt x="106" y="58"/>
                  <a:pt x="106" y="57"/>
                  <a:pt x="105" y="57"/>
                </a:cubicBezTo>
                <a:cubicBezTo>
                  <a:pt x="104" y="56"/>
                  <a:pt x="103" y="55"/>
                  <a:pt x="103" y="55"/>
                </a:cubicBezTo>
                <a:cubicBezTo>
                  <a:pt x="102" y="55"/>
                  <a:pt x="101" y="57"/>
                  <a:pt x="101" y="57"/>
                </a:cubicBezTo>
                <a:cubicBezTo>
                  <a:pt x="101" y="57"/>
                  <a:pt x="103" y="59"/>
                  <a:pt x="103" y="59"/>
                </a:cubicBezTo>
                <a:cubicBezTo>
                  <a:pt x="103" y="59"/>
                  <a:pt x="102" y="61"/>
                  <a:pt x="101" y="61"/>
                </a:cubicBezTo>
                <a:cubicBezTo>
                  <a:pt x="101" y="61"/>
                  <a:pt x="99" y="60"/>
                  <a:pt x="99" y="59"/>
                </a:cubicBezTo>
                <a:cubicBezTo>
                  <a:pt x="99" y="59"/>
                  <a:pt x="101" y="57"/>
                  <a:pt x="101" y="57"/>
                </a:cubicBezTo>
                <a:cubicBezTo>
                  <a:pt x="101" y="57"/>
                  <a:pt x="99" y="56"/>
                  <a:pt x="99" y="56"/>
                </a:cubicBezTo>
                <a:cubicBezTo>
                  <a:pt x="98" y="55"/>
                  <a:pt x="97" y="54"/>
                  <a:pt x="96" y="54"/>
                </a:cubicBezTo>
                <a:cubicBezTo>
                  <a:pt x="96" y="53"/>
                  <a:pt x="95" y="53"/>
                  <a:pt x="94" y="52"/>
                </a:cubicBezTo>
                <a:cubicBezTo>
                  <a:pt x="93" y="52"/>
                  <a:pt x="93" y="51"/>
                  <a:pt x="92" y="50"/>
                </a:cubicBezTo>
                <a:cubicBezTo>
                  <a:pt x="91" y="50"/>
                  <a:pt x="90" y="49"/>
                  <a:pt x="90" y="49"/>
                </a:cubicBezTo>
                <a:cubicBezTo>
                  <a:pt x="89" y="49"/>
                  <a:pt x="89" y="50"/>
                  <a:pt x="88" y="51"/>
                </a:cubicBezTo>
                <a:cubicBezTo>
                  <a:pt x="88" y="51"/>
                  <a:pt x="87" y="53"/>
                  <a:pt x="86" y="53"/>
                </a:cubicBezTo>
                <a:cubicBezTo>
                  <a:pt x="86" y="53"/>
                  <a:pt x="84" y="51"/>
                  <a:pt x="84" y="51"/>
                </a:cubicBezTo>
                <a:cubicBezTo>
                  <a:pt x="83" y="52"/>
                  <a:pt x="83" y="53"/>
                  <a:pt x="82" y="54"/>
                </a:cubicBezTo>
                <a:cubicBezTo>
                  <a:pt x="82" y="54"/>
                  <a:pt x="81" y="55"/>
                  <a:pt x="81" y="56"/>
                </a:cubicBezTo>
                <a:cubicBezTo>
                  <a:pt x="80" y="57"/>
                  <a:pt x="79" y="57"/>
                  <a:pt x="79" y="58"/>
                </a:cubicBezTo>
                <a:cubicBezTo>
                  <a:pt x="78" y="59"/>
                  <a:pt x="78" y="60"/>
                  <a:pt x="77" y="60"/>
                </a:cubicBezTo>
                <a:cubicBezTo>
                  <a:pt x="77" y="61"/>
                  <a:pt x="76" y="63"/>
                  <a:pt x="76" y="63"/>
                </a:cubicBezTo>
                <a:cubicBezTo>
                  <a:pt x="75" y="63"/>
                  <a:pt x="73" y="61"/>
                  <a:pt x="73" y="61"/>
                </a:cubicBezTo>
                <a:cubicBezTo>
                  <a:pt x="73" y="61"/>
                  <a:pt x="75" y="59"/>
                  <a:pt x="75" y="59"/>
                </a:cubicBezTo>
                <a:cubicBezTo>
                  <a:pt x="75" y="58"/>
                  <a:pt x="73" y="57"/>
                  <a:pt x="73" y="57"/>
                </a:cubicBezTo>
                <a:cubicBezTo>
                  <a:pt x="72" y="57"/>
                  <a:pt x="71" y="59"/>
                  <a:pt x="71" y="59"/>
                </a:cubicBezTo>
                <a:cubicBezTo>
                  <a:pt x="70" y="59"/>
                  <a:pt x="69" y="58"/>
                  <a:pt x="69" y="58"/>
                </a:cubicBezTo>
                <a:cubicBezTo>
                  <a:pt x="68" y="57"/>
                  <a:pt x="67" y="56"/>
                  <a:pt x="67" y="56"/>
                </a:cubicBezTo>
                <a:cubicBezTo>
                  <a:pt x="66" y="55"/>
                  <a:pt x="65" y="55"/>
                  <a:pt x="64" y="54"/>
                </a:cubicBezTo>
                <a:cubicBezTo>
                  <a:pt x="64" y="55"/>
                  <a:pt x="63" y="56"/>
                  <a:pt x="63" y="56"/>
                </a:cubicBezTo>
                <a:close/>
                <a:moveTo>
                  <a:pt x="163" y="13"/>
                </a:moveTo>
                <a:cubicBezTo>
                  <a:pt x="163" y="13"/>
                  <a:pt x="162" y="15"/>
                  <a:pt x="161" y="15"/>
                </a:cubicBezTo>
                <a:cubicBezTo>
                  <a:pt x="161" y="16"/>
                  <a:pt x="160" y="17"/>
                  <a:pt x="160" y="17"/>
                </a:cubicBezTo>
                <a:cubicBezTo>
                  <a:pt x="159" y="18"/>
                  <a:pt x="162" y="19"/>
                  <a:pt x="162" y="19"/>
                </a:cubicBezTo>
                <a:cubicBezTo>
                  <a:pt x="162" y="19"/>
                  <a:pt x="160" y="21"/>
                  <a:pt x="160" y="21"/>
                </a:cubicBezTo>
                <a:cubicBezTo>
                  <a:pt x="160" y="21"/>
                  <a:pt x="162" y="23"/>
                  <a:pt x="162" y="23"/>
                </a:cubicBezTo>
                <a:cubicBezTo>
                  <a:pt x="163" y="23"/>
                  <a:pt x="164" y="21"/>
                  <a:pt x="164" y="21"/>
                </a:cubicBezTo>
                <a:cubicBezTo>
                  <a:pt x="165" y="20"/>
                  <a:pt x="165" y="19"/>
                  <a:pt x="166" y="18"/>
                </a:cubicBezTo>
                <a:cubicBezTo>
                  <a:pt x="166" y="18"/>
                  <a:pt x="164" y="17"/>
                  <a:pt x="164" y="17"/>
                </a:cubicBezTo>
                <a:cubicBezTo>
                  <a:pt x="163" y="16"/>
                  <a:pt x="165" y="15"/>
                  <a:pt x="165" y="15"/>
                </a:cubicBezTo>
                <a:cubicBezTo>
                  <a:pt x="165" y="15"/>
                  <a:pt x="163" y="13"/>
                  <a:pt x="163" y="13"/>
                </a:cubicBezTo>
                <a:close/>
                <a:moveTo>
                  <a:pt x="367" y="24"/>
                </a:moveTo>
                <a:cubicBezTo>
                  <a:pt x="367" y="24"/>
                  <a:pt x="368" y="21"/>
                  <a:pt x="368" y="21"/>
                </a:cubicBezTo>
                <a:cubicBezTo>
                  <a:pt x="368" y="21"/>
                  <a:pt x="367" y="20"/>
                  <a:pt x="366" y="20"/>
                </a:cubicBezTo>
                <a:cubicBezTo>
                  <a:pt x="366" y="19"/>
                  <a:pt x="364" y="18"/>
                  <a:pt x="364" y="18"/>
                </a:cubicBezTo>
                <a:cubicBezTo>
                  <a:pt x="364" y="18"/>
                  <a:pt x="363" y="20"/>
                  <a:pt x="362" y="20"/>
                </a:cubicBezTo>
                <a:cubicBezTo>
                  <a:pt x="362" y="21"/>
                  <a:pt x="361" y="22"/>
                  <a:pt x="361" y="22"/>
                </a:cubicBezTo>
                <a:cubicBezTo>
                  <a:pt x="360" y="23"/>
                  <a:pt x="359" y="24"/>
                  <a:pt x="359" y="25"/>
                </a:cubicBezTo>
                <a:cubicBezTo>
                  <a:pt x="359" y="25"/>
                  <a:pt x="357" y="26"/>
                  <a:pt x="357" y="27"/>
                </a:cubicBezTo>
                <a:cubicBezTo>
                  <a:pt x="357" y="27"/>
                  <a:pt x="359" y="29"/>
                  <a:pt x="359" y="29"/>
                </a:cubicBezTo>
                <a:cubicBezTo>
                  <a:pt x="360" y="28"/>
                  <a:pt x="361" y="27"/>
                  <a:pt x="361" y="26"/>
                </a:cubicBezTo>
                <a:cubicBezTo>
                  <a:pt x="362" y="25"/>
                  <a:pt x="363" y="23"/>
                  <a:pt x="365" y="22"/>
                </a:cubicBezTo>
                <a:cubicBezTo>
                  <a:pt x="365" y="22"/>
                  <a:pt x="366" y="24"/>
                  <a:pt x="367" y="24"/>
                </a:cubicBezTo>
                <a:close/>
                <a:moveTo>
                  <a:pt x="592" y="15"/>
                </a:moveTo>
                <a:cubicBezTo>
                  <a:pt x="592" y="16"/>
                  <a:pt x="591" y="17"/>
                  <a:pt x="590" y="18"/>
                </a:cubicBezTo>
                <a:cubicBezTo>
                  <a:pt x="590" y="18"/>
                  <a:pt x="593" y="19"/>
                  <a:pt x="593" y="19"/>
                </a:cubicBezTo>
                <a:cubicBezTo>
                  <a:pt x="593" y="20"/>
                  <a:pt x="591" y="21"/>
                  <a:pt x="591" y="21"/>
                </a:cubicBezTo>
                <a:cubicBezTo>
                  <a:pt x="591" y="22"/>
                  <a:pt x="590" y="23"/>
                  <a:pt x="589" y="24"/>
                </a:cubicBezTo>
                <a:cubicBezTo>
                  <a:pt x="589" y="24"/>
                  <a:pt x="588" y="25"/>
                  <a:pt x="587" y="26"/>
                </a:cubicBezTo>
                <a:cubicBezTo>
                  <a:pt x="588" y="26"/>
                  <a:pt x="589" y="28"/>
                  <a:pt x="590" y="28"/>
                </a:cubicBezTo>
                <a:cubicBezTo>
                  <a:pt x="590" y="27"/>
                  <a:pt x="591" y="26"/>
                  <a:pt x="591" y="25"/>
                </a:cubicBezTo>
                <a:cubicBezTo>
                  <a:pt x="592" y="25"/>
                  <a:pt x="593" y="24"/>
                  <a:pt x="593" y="23"/>
                </a:cubicBezTo>
                <a:cubicBezTo>
                  <a:pt x="594" y="22"/>
                  <a:pt x="594" y="22"/>
                  <a:pt x="595" y="21"/>
                </a:cubicBezTo>
                <a:cubicBezTo>
                  <a:pt x="596" y="19"/>
                  <a:pt x="597" y="18"/>
                  <a:pt x="598" y="16"/>
                </a:cubicBezTo>
                <a:cubicBezTo>
                  <a:pt x="597" y="15"/>
                  <a:pt x="595" y="14"/>
                  <a:pt x="594" y="13"/>
                </a:cubicBezTo>
                <a:cubicBezTo>
                  <a:pt x="593" y="14"/>
                  <a:pt x="593" y="15"/>
                  <a:pt x="592" y="15"/>
                </a:cubicBezTo>
                <a:close/>
                <a:moveTo>
                  <a:pt x="554" y="57"/>
                </a:moveTo>
                <a:cubicBezTo>
                  <a:pt x="554" y="56"/>
                  <a:pt x="555" y="55"/>
                  <a:pt x="555" y="54"/>
                </a:cubicBezTo>
                <a:cubicBezTo>
                  <a:pt x="555" y="54"/>
                  <a:pt x="553" y="53"/>
                  <a:pt x="553" y="53"/>
                </a:cubicBezTo>
                <a:cubicBezTo>
                  <a:pt x="553" y="52"/>
                  <a:pt x="555" y="51"/>
                  <a:pt x="555" y="50"/>
                </a:cubicBezTo>
                <a:cubicBezTo>
                  <a:pt x="555" y="50"/>
                  <a:pt x="553" y="49"/>
                  <a:pt x="552" y="49"/>
                </a:cubicBezTo>
                <a:cubicBezTo>
                  <a:pt x="552" y="48"/>
                  <a:pt x="554" y="47"/>
                  <a:pt x="554" y="46"/>
                </a:cubicBezTo>
                <a:cubicBezTo>
                  <a:pt x="554" y="46"/>
                  <a:pt x="556" y="45"/>
                  <a:pt x="556" y="44"/>
                </a:cubicBezTo>
                <a:cubicBezTo>
                  <a:pt x="556" y="44"/>
                  <a:pt x="554" y="43"/>
                  <a:pt x="554" y="43"/>
                </a:cubicBezTo>
                <a:cubicBezTo>
                  <a:pt x="553" y="43"/>
                  <a:pt x="553" y="44"/>
                  <a:pt x="552" y="45"/>
                </a:cubicBezTo>
                <a:cubicBezTo>
                  <a:pt x="551" y="45"/>
                  <a:pt x="551" y="46"/>
                  <a:pt x="550" y="47"/>
                </a:cubicBezTo>
                <a:cubicBezTo>
                  <a:pt x="550" y="48"/>
                  <a:pt x="549" y="49"/>
                  <a:pt x="549" y="49"/>
                </a:cubicBezTo>
                <a:cubicBezTo>
                  <a:pt x="548" y="50"/>
                  <a:pt x="551" y="50"/>
                  <a:pt x="551" y="51"/>
                </a:cubicBezTo>
                <a:cubicBezTo>
                  <a:pt x="551" y="52"/>
                  <a:pt x="549" y="52"/>
                  <a:pt x="549" y="53"/>
                </a:cubicBezTo>
                <a:cubicBezTo>
                  <a:pt x="549" y="54"/>
                  <a:pt x="551" y="54"/>
                  <a:pt x="551" y="55"/>
                </a:cubicBezTo>
                <a:cubicBezTo>
                  <a:pt x="551" y="55"/>
                  <a:pt x="550" y="57"/>
                  <a:pt x="550" y="57"/>
                </a:cubicBezTo>
                <a:cubicBezTo>
                  <a:pt x="550" y="58"/>
                  <a:pt x="552" y="58"/>
                  <a:pt x="552" y="59"/>
                </a:cubicBezTo>
                <a:cubicBezTo>
                  <a:pt x="552" y="58"/>
                  <a:pt x="553" y="57"/>
                  <a:pt x="554" y="57"/>
                </a:cubicBezTo>
                <a:close/>
                <a:moveTo>
                  <a:pt x="352" y="51"/>
                </a:moveTo>
                <a:cubicBezTo>
                  <a:pt x="351" y="50"/>
                  <a:pt x="350" y="49"/>
                  <a:pt x="348" y="48"/>
                </a:cubicBezTo>
                <a:cubicBezTo>
                  <a:pt x="347" y="50"/>
                  <a:pt x="346" y="51"/>
                  <a:pt x="345" y="53"/>
                </a:cubicBezTo>
                <a:cubicBezTo>
                  <a:pt x="346" y="54"/>
                  <a:pt x="348" y="55"/>
                  <a:pt x="349" y="56"/>
                </a:cubicBezTo>
                <a:cubicBezTo>
                  <a:pt x="350" y="54"/>
                  <a:pt x="351" y="53"/>
                  <a:pt x="352" y="51"/>
                </a:cubicBezTo>
                <a:close/>
                <a:moveTo>
                  <a:pt x="11" y="45"/>
                </a:moveTo>
                <a:cubicBezTo>
                  <a:pt x="11" y="45"/>
                  <a:pt x="13" y="47"/>
                  <a:pt x="13" y="47"/>
                </a:cubicBezTo>
                <a:cubicBezTo>
                  <a:pt x="14" y="47"/>
                  <a:pt x="15" y="45"/>
                  <a:pt x="15" y="45"/>
                </a:cubicBezTo>
                <a:cubicBezTo>
                  <a:pt x="15" y="44"/>
                  <a:pt x="13" y="43"/>
                  <a:pt x="13" y="43"/>
                </a:cubicBezTo>
                <a:cubicBezTo>
                  <a:pt x="12" y="43"/>
                  <a:pt x="11" y="41"/>
                  <a:pt x="11" y="41"/>
                </a:cubicBezTo>
                <a:cubicBezTo>
                  <a:pt x="10" y="41"/>
                  <a:pt x="9" y="43"/>
                  <a:pt x="9" y="44"/>
                </a:cubicBezTo>
                <a:cubicBezTo>
                  <a:pt x="9" y="44"/>
                  <a:pt x="7" y="45"/>
                  <a:pt x="7" y="46"/>
                </a:cubicBezTo>
                <a:cubicBezTo>
                  <a:pt x="7" y="46"/>
                  <a:pt x="9" y="47"/>
                  <a:pt x="9" y="47"/>
                </a:cubicBezTo>
                <a:cubicBezTo>
                  <a:pt x="10" y="47"/>
                  <a:pt x="10" y="45"/>
                  <a:pt x="11" y="45"/>
                </a:cubicBezTo>
                <a:close/>
                <a:moveTo>
                  <a:pt x="51" y="44"/>
                </a:moveTo>
                <a:cubicBezTo>
                  <a:pt x="51" y="44"/>
                  <a:pt x="52" y="42"/>
                  <a:pt x="53" y="42"/>
                </a:cubicBezTo>
                <a:cubicBezTo>
                  <a:pt x="53" y="42"/>
                  <a:pt x="55" y="44"/>
                  <a:pt x="55" y="43"/>
                </a:cubicBezTo>
                <a:cubicBezTo>
                  <a:pt x="55" y="43"/>
                  <a:pt x="56" y="42"/>
                  <a:pt x="57" y="41"/>
                </a:cubicBezTo>
                <a:cubicBezTo>
                  <a:pt x="57" y="40"/>
                  <a:pt x="58" y="40"/>
                  <a:pt x="58" y="39"/>
                </a:cubicBezTo>
                <a:cubicBezTo>
                  <a:pt x="57" y="39"/>
                  <a:pt x="57" y="37"/>
                  <a:pt x="56" y="37"/>
                </a:cubicBezTo>
                <a:cubicBezTo>
                  <a:pt x="56" y="37"/>
                  <a:pt x="55" y="39"/>
                  <a:pt x="54" y="39"/>
                </a:cubicBezTo>
                <a:cubicBezTo>
                  <a:pt x="54" y="39"/>
                  <a:pt x="52" y="38"/>
                  <a:pt x="52" y="38"/>
                </a:cubicBezTo>
                <a:cubicBezTo>
                  <a:pt x="52" y="38"/>
                  <a:pt x="51" y="39"/>
                  <a:pt x="50" y="40"/>
                </a:cubicBezTo>
                <a:cubicBezTo>
                  <a:pt x="50" y="41"/>
                  <a:pt x="49" y="41"/>
                  <a:pt x="49" y="42"/>
                </a:cubicBezTo>
                <a:cubicBezTo>
                  <a:pt x="50" y="42"/>
                  <a:pt x="50" y="44"/>
                  <a:pt x="51" y="44"/>
                </a:cubicBezTo>
                <a:close/>
                <a:moveTo>
                  <a:pt x="63" y="28"/>
                </a:moveTo>
                <a:cubicBezTo>
                  <a:pt x="63" y="28"/>
                  <a:pt x="61" y="27"/>
                  <a:pt x="61" y="27"/>
                </a:cubicBezTo>
                <a:cubicBezTo>
                  <a:pt x="60" y="26"/>
                  <a:pt x="59" y="25"/>
                  <a:pt x="58" y="25"/>
                </a:cubicBezTo>
                <a:cubicBezTo>
                  <a:pt x="58" y="25"/>
                  <a:pt x="57" y="27"/>
                  <a:pt x="57" y="27"/>
                </a:cubicBezTo>
                <a:cubicBezTo>
                  <a:pt x="56" y="27"/>
                  <a:pt x="55" y="29"/>
                  <a:pt x="55" y="29"/>
                </a:cubicBezTo>
                <a:cubicBezTo>
                  <a:pt x="55" y="30"/>
                  <a:pt x="57" y="31"/>
                  <a:pt x="57" y="31"/>
                </a:cubicBezTo>
                <a:cubicBezTo>
                  <a:pt x="58" y="31"/>
                  <a:pt x="59" y="33"/>
                  <a:pt x="59" y="33"/>
                </a:cubicBezTo>
                <a:cubicBezTo>
                  <a:pt x="60" y="33"/>
                  <a:pt x="61" y="31"/>
                  <a:pt x="61" y="30"/>
                </a:cubicBezTo>
                <a:cubicBezTo>
                  <a:pt x="61" y="30"/>
                  <a:pt x="63" y="29"/>
                  <a:pt x="63" y="28"/>
                </a:cubicBezTo>
                <a:close/>
                <a:moveTo>
                  <a:pt x="108" y="48"/>
                </a:moveTo>
                <a:cubicBezTo>
                  <a:pt x="108" y="48"/>
                  <a:pt x="106" y="47"/>
                  <a:pt x="105" y="47"/>
                </a:cubicBezTo>
                <a:cubicBezTo>
                  <a:pt x="105" y="46"/>
                  <a:pt x="103" y="45"/>
                  <a:pt x="103" y="45"/>
                </a:cubicBezTo>
                <a:cubicBezTo>
                  <a:pt x="103" y="45"/>
                  <a:pt x="102" y="47"/>
                  <a:pt x="101" y="47"/>
                </a:cubicBezTo>
                <a:cubicBezTo>
                  <a:pt x="101" y="47"/>
                  <a:pt x="100" y="49"/>
                  <a:pt x="100" y="49"/>
                </a:cubicBezTo>
                <a:cubicBezTo>
                  <a:pt x="100" y="50"/>
                  <a:pt x="102" y="51"/>
                  <a:pt x="102" y="51"/>
                </a:cubicBezTo>
                <a:cubicBezTo>
                  <a:pt x="102" y="51"/>
                  <a:pt x="104" y="53"/>
                  <a:pt x="104" y="53"/>
                </a:cubicBezTo>
                <a:cubicBezTo>
                  <a:pt x="105" y="53"/>
                  <a:pt x="106" y="51"/>
                  <a:pt x="106" y="51"/>
                </a:cubicBezTo>
                <a:cubicBezTo>
                  <a:pt x="106" y="50"/>
                  <a:pt x="108" y="49"/>
                  <a:pt x="108" y="48"/>
                </a:cubicBezTo>
                <a:close/>
                <a:moveTo>
                  <a:pt x="116" y="51"/>
                </a:moveTo>
                <a:cubicBezTo>
                  <a:pt x="116" y="51"/>
                  <a:pt x="117" y="49"/>
                  <a:pt x="118" y="49"/>
                </a:cubicBezTo>
                <a:cubicBezTo>
                  <a:pt x="118" y="48"/>
                  <a:pt x="119" y="47"/>
                  <a:pt x="119" y="47"/>
                </a:cubicBezTo>
                <a:cubicBezTo>
                  <a:pt x="120" y="46"/>
                  <a:pt x="121" y="45"/>
                  <a:pt x="121" y="44"/>
                </a:cubicBezTo>
                <a:cubicBezTo>
                  <a:pt x="121" y="44"/>
                  <a:pt x="119" y="43"/>
                  <a:pt x="119" y="43"/>
                </a:cubicBezTo>
                <a:cubicBezTo>
                  <a:pt x="119" y="43"/>
                  <a:pt x="117" y="41"/>
                  <a:pt x="117" y="41"/>
                </a:cubicBezTo>
                <a:cubicBezTo>
                  <a:pt x="116" y="41"/>
                  <a:pt x="115" y="43"/>
                  <a:pt x="115" y="43"/>
                </a:cubicBezTo>
                <a:cubicBezTo>
                  <a:pt x="114" y="44"/>
                  <a:pt x="114" y="45"/>
                  <a:pt x="113" y="46"/>
                </a:cubicBezTo>
                <a:cubicBezTo>
                  <a:pt x="113" y="46"/>
                  <a:pt x="115" y="47"/>
                  <a:pt x="116" y="47"/>
                </a:cubicBezTo>
                <a:cubicBezTo>
                  <a:pt x="116" y="48"/>
                  <a:pt x="114" y="49"/>
                  <a:pt x="114" y="49"/>
                </a:cubicBezTo>
                <a:cubicBezTo>
                  <a:pt x="114" y="49"/>
                  <a:pt x="116" y="51"/>
                  <a:pt x="116" y="51"/>
                </a:cubicBezTo>
                <a:close/>
                <a:moveTo>
                  <a:pt x="177" y="27"/>
                </a:moveTo>
                <a:cubicBezTo>
                  <a:pt x="178" y="27"/>
                  <a:pt x="178" y="29"/>
                  <a:pt x="179" y="29"/>
                </a:cubicBezTo>
                <a:cubicBezTo>
                  <a:pt x="180" y="29"/>
                  <a:pt x="180" y="27"/>
                  <a:pt x="181" y="26"/>
                </a:cubicBezTo>
                <a:cubicBezTo>
                  <a:pt x="181" y="26"/>
                  <a:pt x="182" y="24"/>
                  <a:pt x="183" y="24"/>
                </a:cubicBezTo>
                <a:cubicBezTo>
                  <a:pt x="183" y="24"/>
                  <a:pt x="185" y="26"/>
                  <a:pt x="185" y="26"/>
                </a:cubicBezTo>
                <a:cubicBezTo>
                  <a:pt x="185" y="25"/>
                  <a:pt x="186" y="24"/>
                  <a:pt x="186" y="24"/>
                </a:cubicBezTo>
                <a:cubicBezTo>
                  <a:pt x="188" y="22"/>
                  <a:pt x="189" y="21"/>
                  <a:pt x="190" y="19"/>
                </a:cubicBezTo>
                <a:cubicBezTo>
                  <a:pt x="191" y="19"/>
                  <a:pt x="191" y="21"/>
                  <a:pt x="192" y="21"/>
                </a:cubicBezTo>
                <a:cubicBezTo>
                  <a:pt x="192" y="21"/>
                  <a:pt x="194" y="19"/>
                  <a:pt x="194" y="19"/>
                </a:cubicBezTo>
                <a:cubicBezTo>
                  <a:pt x="194" y="19"/>
                  <a:pt x="192" y="17"/>
                  <a:pt x="192" y="17"/>
                </a:cubicBezTo>
                <a:cubicBezTo>
                  <a:pt x="191" y="17"/>
                  <a:pt x="190" y="19"/>
                  <a:pt x="190" y="19"/>
                </a:cubicBezTo>
                <a:cubicBezTo>
                  <a:pt x="189" y="19"/>
                  <a:pt x="188" y="17"/>
                  <a:pt x="188" y="18"/>
                </a:cubicBezTo>
                <a:cubicBezTo>
                  <a:pt x="187" y="18"/>
                  <a:pt x="186" y="20"/>
                  <a:pt x="186" y="20"/>
                </a:cubicBezTo>
                <a:cubicBezTo>
                  <a:pt x="185" y="20"/>
                  <a:pt x="184" y="18"/>
                  <a:pt x="184" y="18"/>
                </a:cubicBezTo>
                <a:cubicBezTo>
                  <a:pt x="183" y="18"/>
                  <a:pt x="182" y="16"/>
                  <a:pt x="181" y="16"/>
                </a:cubicBezTo>
                <a:cubicBezTo>
                  <a:pt x="181" y="17"/>
                  <a:pt x="180" y="18"/>
                  <a:pt x="180" y="19"/>
                </a:cubicBezTo>
                <a:cubicBezTo>
                  <a:pt x="179" y="19"/>
                  <a:pt x="179" y="20"/>
                  <a:pt x="178" y="21"/>
                </a:cubicBezTo>
                <a:cubicBezTo>
                  <a:pt x="178" y="22"/>
                  <a:pt x="177" y="22"/>
                  <a:pt x="176" y="23"/>
                </a:cubicBezTo>
                <a:cubicBezTo>
                  <a:pt x="176" y="24"/>
                  <a:pt x="175" y="25"/>
                  <a:pt x="175" y="25"/>
                </a:cubicBezTo>
                <a:cubicBezTo>
                  <a:pt x="174" y="26"/>
                  <a:pt x="173" y="27"/>
                  <a:pt x="173" y="27"/>
                </a:cubicBezTo>
                <a:cubicBezTo>
                  <a:pt x="173" y="28"/>
                  <a:pt x="175" y="29"/>
                  <a:pt x="175" y="29"/>
                </a:cubicBezTo>
                <a:cubicBezTo>
                  <a:pt x="176" y="28"/>
                  <a:pt x="176" y="28"/>
                  <a:pt x="177" y="27"/>
                </a:cubicBezTo>
                <a:close/>
                <a:moveTo>
                  <a:pt x="206" y="49"/>
                </a:moveTo>
                <a:cubicBezTo>
                  <a:pt x="206" y="49"/>
                  <a:pt x="207" y="47"/>
                  <a:pt x="208" y="47"/>
                </a:cubicBezTo>
                <a:cubicBezTo>
                  <a:pt x="208" y="47"/>
                  <a:pt x="205" y="45"/>
                  <a:pt x="205" y="45"/>
                </a:cubicBezTo>
                <a:cubicBezTo>
                  <a:pt x="205" y="45"/>
                  <a:pt x="207" y="44"/>
                  <a:pt x="207" y="43"/>
                </a:cubicBezTo>
                <a:cubicBezTo>
                  <a:pt x="207" y="42"/>
                  <a:pt x="208" y="41"/>
                  <a:pt x="209" y="41"/>
                </a:cubicBezTo>
                <a:cubicBezTo>
                  <a:pt x="209" y="40"/>
                  <a:pt x="210" y="39"/>
                  <a:pt x="211" y="38"/>
                </a:cubicBezTo>
                <a:cubicBezTo>
                  <a:pt x="211" y="38"/>
                  <a:pt x="208" y="37"/>
                  <a:pt x="208" y="37"/>
                </a:cubicBezTo>
                <a:cubicBezTo>
                  <a:pt x="208" y="36"/>
                  <a:pt x="210" y="35"/>
                  <a:pt x="210" y="35"/>
                </a:cubicBezTo>
                <a:cubicBezTo>
                  <a:pt x="210" y="35"/>
                  <a:pt x="208" y="33"/>
                  <a:pt x="208" y="33"/>
                </a:cubicBezTo>
                <a:cubicBezTo>
                  <a:pt x="207" y="33"/>
                  <a:pt x="207" y="34"/>
                  <a:pt x="206" y="35"/>
                </a:cubicBezTo>
                <a:cubicBezTo>
                  <a:pt x="206" y="35"/>
                  <a:pt x="204" y="37"/>
                  <a:pt x="204" y="37"/>
                </a:cubicBezTo>
                <a:cubicBezTo>
                  <a:pt x="204" y="38"/>
                  <a:pt x="207" y="39"/>
                  <a:pt x="207" y="39"/>
                </a:cubicBezTo>
                <a:cubicBezTo>
                  <a:pt x="206" y="40"/>
                  <a:pt x="205" y="41"/>
                  <a:pt x="205" y="41"/>
                </a:cubicBezTo>
                <a:cubicBezTo>
                  <a:pt x="204" y="42"/>
                  <a:pt x="203" y="43"/>
                  <a:pt x="203" y="43"/>
                </a:cubicBezTo>
                <a:cubicBezTo>
                  <a:pt x="203" y="44"/>
                  <a:pt x="201" y="45"/>
                  <a:pt x="201" y="46"/>
                </a:cubicBezTo>
                <a:cubicBezTo>
                  <a:pt x="202" y="46"/>
                  <a:pt x="203" y="47"/>
                  <a:pt x="204" y="47"/>
                </a:cubicBezTo>
                <a:cubicBezTo>
                  <a:pt x="204" y="47"/>
                  <a:pt x="205" y="49"/>
                  <a:pt x="206" y="49"/>
                </a:cubicBezTo>
                <a:close/>
                <a:moveTo>
                  <a:pt x="240" y="51"/>
                </a:moveTo>
                <a:cubicBezTo>
                  <a:pt x="240" y="50"/>
                  <a:pt x="242" y="52"/>
                  <a:pt x="242" y="52"/>
                </a:cubicBezTo>
                <a:cubicBezTo>
                  <a:pt x="243" y="52"/>
                  <a:pt x="244" y="50"/>
                  <a:pt x="244" y="50"/>
                </a:cubicBezTo>
                <a:cubicBezTo>
                  <a:pt x="244" y="50"/>
                  <a:pt x="242" y="48"/>
                  <a:pt x="242" y="48"/>
                </a:cubicBezTo>
                <a:cubicBezTo>
                  <a:pt x="241" y="48"/>
                  <a:pt x="240" y="47"/>
                  <a:pt x="240" y="47"/>
                </a:cubicBezTo>
                <a:cubicBezTo>
                  <a:pt x="239" y="47"/>
                  <a:pt x="238" y="49"/>
                  <a:pt x="238" y="49"/>
                </a:cubicBezTo>
                <a:cubicBezTo>
                  <a:pt x="238" y="49"/>
                  <a:pt x="236" y="51"/>
                  <a:pt x="236" y="51"/>
                </a:cubicBezTo>
                <a:cubicBezTo>
                  <a:pt x="236" y="52"/>
                  <a:pt x="238" y="52"/>
                  <a:pt x="238" y="53"/>
                </a:cubicBezTo>
                <a:cubicBezTo>
                  <a:pt x="239" y="53"/>
                  <a:pt x="240" y="51"/>
                  <a:pt x="240" y="51"/>
                </a:cubicBezTo>
                <a:close/>
                <a:moveTo>
                  <a:pt x="233" y="45"/>
                </a:moveTo>
                <a:cubicBezTo>
                  <a:pt x="234" y="46"/>
                  <a:pt x="235" y="43"/>
                  <a:pt x="235" y="43"/>
                </a:cubicBezTo>
                <a:cubicBezTo>
                  <a:pt x="236" y="43"/>
                  <a:pt x="237" y="45"/>
                  <a:pt x="237" y="45"/>
                </a:cubicBezTo>
                <a:cubicBezTo>
                  <a:pt x="238" y="45"/>
                  <a:pt x="239" y="43"/>
                  <a:pt x="239" y="43"/>
                </a:cubicBezTo>
                <a:cubicBezTo>
                  <a:pt x="240" y="42"/>
                  <a:pt x="240" y="41"/>
                  <a:pt x="241" y="40"/>
                </a:cubicBezTo>
                <a:cubicBezTo>
                  <a:pt x="240" y="40"/>
                  <a:pt x="239" y="39"/>
                  <a:pt x="239" y="39"/>
                </a:cubicBezTo>
                <a:cubicBezTo>
                  <a:pt x="238" y="39"/>
                  <a:pt x="237" y="41"/>
                  <a:pt x="237" y="41"/>
                </a:cubicBezTo>
                <a:cubicBezTo>
                  <a:pt x="236" y="41"/>
                  <a:pt x="235" y="39"/>
                  <a:pt x="235" y="39"/>
                </a:cubicBezTo>
                <a:cubicBezTo>
                  <a:pt x="234" y="40"/>
                  <a:pt x="233" y="41"/>
                  <a:pt x="233" y="41"/>
                </a:cubicBezTo>
                <a:cubicBezTo>
                  <a:pt x="232" y="42"/>
                  <a:pt x="232" y="43"/>
                  <a:pt x="231" y="44"/>
                </a:cubicBezTo>
                <a:cubicBezTo>
                  <a:pt x="232" y="44"/>
                  <a:pt x="233" y="45"/>
                  <a:pt x="233" y="45"/>
                </a:cubicBezTo>
                <a:close/>
                <a:moveTo>
                  <a:pt x="241" y="30"/>
                </a:moveTo>
                <a:cubicBezTo>
                  <a:pt x="242" y="30"/>
                  <a:pt x="243" y="32"/>
                  <a:pt x="244" y="32"/>
                </a:cubicBezTo>
                <a:cubicBezTo>
                  <a:pt x="244" y="32"/>
                  <a:pt x="245" y="30"/>
                  <a:pt x="245" y="30"/>
                </a:cubicBezTo>
                <a:cubicBezTo>
                  <a:pt x="246" y="30"/>
                  <a:pt x="247" y="32"/>
                  <a:pt x="248" y="32"/>
                </a:cubicBezTo>
                <a:cubicBezTo>
                  <a:pt x="248" y="31"/>
                  <a:pt x="249" y="29"/>
                  <a:pt x="249" y="29"/>
                </a:cubicBezTo>
                <a:cubicBezTo>
                  <a:pt x="248" y="28"/>
                  <a:pt x="246" y="27"/>
                  <a:pt x="245" y="26"/>
                </a:cubicBezTo>
                <a:cubicBezTo>
                  <a:pt x="244" y="25"/>
                  <a:pt x="243" y="25"/>
                  <a:pt x="243" y="24"/>
                </a:cubicBezTo>
                <a:cubicBezTo>
                  <a:pt x="242" y="25"/>
                  <a:pt x="242" y="26"/>
                  <a:pt x="241" y="26"/>
                </a:cubicBezTo>
                <a:cubicBezTo>
                  <a:pt x="240" y="27"/>
                  <a:pt x="240" y="28"/>
                  <a:pt x="239" y="29"/>
                </a:cubicBezTo>
                <a:cubicBezTo>
                  <a:pt x="239" y="29"/>
                  <a:pt x="237" y="30"/>
                  <a:pt x="238" y="31"/>
                </a:cubicBezTo>
                <a:cubicBezTo>
                  <a:pt x="238" y="32"/>
                  <a:pt x="240" y="32"/>
                  <a:pt x="240" y="33"/>
                </a:cubicBezTo>
                <a:cubicBezTo>
                  <a:pt x="240" y="32"/>
                  <a:pt x="241" y="30"/>
                  <a:pt x="241" y="30"/>
                </a:cubicBezTo>
                <a:close/>
                <a:moveTo>
                  <a:pt x="283" y="41"/>
                </a:moveTo>
                <a:cubicBezTo>
                  <a:pt x="284" y="40"/>
                  <a:pt x="284" y="39"/>
                  <a:pt x="285" y="39"/>
                </a:cubicBezTo>
                <a:cubicBezTo>
                  <a:pt x="285" y="38"/>
                  <a:pt x="286" y="37"/>
                  <a:pt x="286" y="36"/>
                </a:cubicBezTo>
                <a:cubicBezTo>
                  <a:pt x="286" y="36"/>
                  <a:pt x="284" y="35"/>
                  <a:pt x="284" y="35"/>
                </a:cubicBezTo>
                <a:cubicBezTo>
                  <a:pt x="284" y="34"/>
                  <a:pt x="286" y="33"/>
                  <a:pt x="286" y="32"/>
                </a:cubicBezTo>
                <a:cubicBezTo>
                  <a:pt x="286" y="32"/>
                  <a:pt x="287" y="31"/>
                  <a:pt x="288" y="30"/>
                </a:cubicBezTo>
                <a:cubicBezTo>
                  <a:pt x="288" y="30"/>
                  <a:pt x="285" y="29"/>
                  <a:pt x="285" y="28"/>
                </a:cubicBezTo>
                <a:cubicBezTo>
                  <a:pt x="285" y="28"/>
                  <a:pt x="287" y="27"/>
                  <a:pt x="287" y="26"/>
                </a:cubicBezTo>
                <a:cubicBezTo>
                  <a:pt x="287" y="26"/>
                  <a:pt x="289" y="25"/>
                  <a:pt x="289" y="24"/>
                </a:cubicBezTo>
                <a:cubicBezTo>
                  <a:pt x="289" y="23"/>
                  <a:pt x="287" y="23"/>
                  <a:pt x="286" y="22"/>
                </a:cubicBezTo>
                <a:cubicBezTo>
                  <a:pt x="286" y="23"/>
                  <a:pt x="285" y="24"/>
                  <a:pt x="285" y="25"/>
                </a:cubicBezTo>
                <a:cubicBezTo>
                  <a:pt x="285" y="25"/>
                  <a:pt x="283" y="26"/>
                  <a:pt x="283" y="27"/>
                </a:cubicBezTo>
                <a:cubicBezTo>
                  <a:pt x="283" y="27"/>
                  <a:pt x="285" y="28"/>
                  <a:pt x="285" y="28"/>
                </a:cubicBezTo>
                <a:cubicBezTo>
                  <a:pt x="285" y="29"/>
                  <a:pt x="284" y="30"/>
                  <a:pt x="284" y="31"/>
                </a:cubicBezTo>
                <a:cubicBezTo>
                  <a:pt x="283" y="31"/>
                  <a:pt x="282" y="32"/>
                  <a:pt x="282" y="33"/>
                </a:cubicBezTo>
                <a:cubicBezTo>
                  <a:pt x="282" y="33"/>
                  <a:pt x="284" y="34"/>
                  <a:pt x="284" y="35"/>
                </a:cubicBezTo>
                <a:cubicBezTo>
                  <a:pt x="284" y="35"/>
                  <a:pt x="283" y="37"/>
                  <a:pt x="282" y="37"/>
                </a:cubicBezTo>
                <a:cubicBezTo>
                  <a:pt x="282" y="37"/>
                  <a:pt x="281" y="38"/>
                  <a:pt x="281" y="39"/>
                </a:cubicBezTo>
                <a:cubicBezTo>
                  <a:pt x="281" y="40"/>
                  <a:pt x="279" y="41"/>
                  <a:pt x="279" y="41"/>
                </a:cubicBezTo>
                <a:cubicBezTo>
                  <a:pt x="279" y="42"/>
                  <a:pt x="281" y="42"/>
                  <a:pt x="281" y="43"/>
                </a:cubicBezTo>
                <a:cubicBezTo>
                  <a:pt x="282" y="42"/>
                  <a:pt x="282" y="42"/>
                  <a:pt x="283" y="41"/>
                </a:cubicBezTo>
                <a:close/>
                <a:moveTo>
                  <a:pt x="270" y="34"/>
                </a:moveTo>
                <a:cubicBezTo>
                  <a:pt x="270" y="35"/>
                  <a:pt x="271" y="32"/>
                  <a:pt x="272" y="32"/>
                </a:cubicBezTo>
                <a:cubicBezTo>
                  <a:pt x="272" y="32"/>
                  <a:pt x="274" y="34"/>
                  <a:pt x="274" y="34"/>
                </a:cubicBezTo>
                <a:cubicBezTo>
                  <a:pt x="275" y="34"/>
                  <a:pt x="275" y="32"/>
                  <a:pt x="276" y="32"/>
                </a:cubicBezTo>
                <a:cubicBezTo>
                  <a:pt x="276" y="31"/>
                  <a:pt x="277" y="30"/>
                  <a:pt x="277" y="30"/>
                </a:cubicBezTo>
                <a:cubicBezTo>
                  <a:pt x="277" y="29"/>
                  <a:pt x="276" y="28"/>
                  <a:pt x="275" y="28"/>
                </a:cubicBezTo>
                <a:cubicBezTo>
                  <a:pt x="275" y="28"/>
                  <a:pt x="273" y="26"/>
                  <a:pt x="273" y="26"/>
                </a:cubicBezTo>
                <a:cubicBezTo>
                  <a:pt x="273" y="26"/>
                  <a:pt x="271" y="28"/>
                  <a:pt x="271" y="28"/>
                </a:cubicBezTo>
                <a:cubicBezTo>
                  <a:pt x="271" y="29"/>
                  <a:pt x="270" y="30"/>
                  <a:pt x="270" y="31"/>
                </a:cubicBezTo>
                <a:cubicBezTo>
                  <a:pt x="269" y="31"/>
                  <a:pt x="268" y="32"/>
                  <a:pt x="268" y="33"/>
                </a:cubicBezTo>
                <a:cubicBezTo>
                  <a:pt x="269" y="33"/>
                  <a:pt x="269" y="34"/>
                  <a:pt x="270" y="34"/>
                </a:cubicBezTo>
                <a:close/>
                <a:moveTo>
                  <a:pt x="295" y="25"/>
                </a:moveTo>
                <a:cubicBezTo>
                  <a:pt x="295" y="25"/>
                  <a:pt x="293" y="27"/>
                  <a:pt x="293" y="27"/>
                </a:cubicBezTo>
                <a:cubicBezTo>
                  <a:pt x="293" y="28"/>
                  <a:pt x="295" y="29"/>
                  <a:pt x="295" y="29"/>
                </a:cubicBezTo>
                <a:cubicBezTo>
                  <a:pt x="296" y="29"/>
                  <a:pt x="297" y="31"/>
                  <a:pt x="298" y="31"/>
                </a:cubicBezTo>
                <a:cubicBezTo>
                  <a:pt x="298" y="31"/>
                  <a:pt x="299" y="29"/>
                  <a:pt x="299" y="29"/>
                </a:cubicBezTo>
                <a:cubicBezTo>
                  <a:pt x="300" y="28"/>
                  <a:pt x="301" y="27"/>
                  <a:pt x="301" y="26"/>
                </a:cubicBezTo>
                <a:cubicBezTo>
                  <a:pt x="301" y="26"/>
                  <a:pt x="303" y="25"/>
                  <a:pt x="303" y="24"/>
                </a:cubicBezTo>
                <a:cubicBezTo>
                  <a:pt x="303" y="23"/>
                  <a:pt x="301" y="23"/>
                  <a:pt x="301" y="22"/>
                </a:cubicBezTo>
                <a:cubicBezTo>
                  <a:pt x="299" y="24"/>
                  <a:pt x="298" y="25"/>
                  <a:pt x="297" y="27"/>
                </a:cubicBezTo>
                <a:cubicBezTo>
                  <a:pt x="296" y="27"/>
                  <a:pt x="296" y="25"/>
                  <a:pt x="295" y="25"/>
                </a:cubicBezTo>
                <a:close/>
                <a:moveTo>
                  <a:pt x="373" y="39"/>
                </a:moveTo>
                <a:cubicBezTo>
                  <a:pt x="373" y="38"/>
                  <a:pt x="374" y="37"/>
                  <a:pt x="375" y="37"/>
                </a:cubicBezTo>
                <a:cubicBezTo>
                  <a:pt x="375" y="36"/>
                  <a:pt x="376" y="38"/>
                  <a:pt x="377" y="38"/>
                </a:cubicBezTo>
                <a:cubicBezTo>
                  <a:pt x="377" y="38"/>
                  <a:pt x="378" y="36"/>
                  <a:pt x="378" y="36"/>
                </a:cubicBezTo>
                <a:cubicBezTo>
                  <a:pt x="379" y="36"/>
                  <a:pt x="380" y="37"/>
                  <a:pt x="381" y="38"/>
                </a:cubicBezTo>
                <a:cubicBezTo>
                  <a:pt x="381" y="38"/>
                  <a:pt x="383" y="39"/>
                  <a:pt x="383" y="39"/>
                </a:cubicBezTo>
                <a:cubicBezTo>
                  <a:pt x="384" y="39"/>
                  <a:pt x="384" y="37"/>
                  <a:pt x="385" y="37"/>
                </a:cubicBezTo>
                <a:cubicBezTo>
                  <a:pt x="384" y="37"/>
                  <a:pt x="383" y="36"/>
                  <a:pt x="382" y="35"/>
                </a:cubicBezTo>
                <a:cubicBezTo>
                  <a:pt x="382" y="35"/>
                  <a:pt x="381" y="34"/>
                  <a:pt x="380" y="34"/>
                </a:cubicBezTo>
                <a:cubicBezTo>
                  <a:pt x="380" y="33"/>
                  <a:pt x="379" y="32"/>
                  <a:pt x="378" y="32"/>
                </a:cubicBezTo>
                <a:cubicBezTo>
                  <a:pt x="378" y="32"/>
                  <a:pt x="377" y="34"/>
                  <a:pt x="376" y="34"/>
                </a:cubicBezTo>
                <a:cubicBezTo>
                  <a:pt x="376" y="34"/>
                  <a:pt x="374" y="32"/>
                  <a:pt x="374" y="33"/>
                </a:cubicBezTo>
                <a:cubicBezTo>
                  <a:pt x="373" y="33"/>
                  <a:pt x="373" y="34"/>
                  <a:pt x="372" y="35"/>
                </a:cubicBezTo>
                <a:cubicBezTo>
                  <a:pt x="372" y="35"/>
                  <a:pt x="371" y="36"/>
                  <a:pt x="371" y="37"/>
                </a:cubicBezTo>
                <a:cubicBezTo>
                  <a:pt x="370" y="38"/>
                  <a:pt x="369" y="39"/>
                  <a:pt x="369" y="39"/>
                </a:cubicBezTo>
                <a:cubicBezTo>
                  <a:pt x="369" y="40"/>
                  <a:pt x="371" y="40"/>
                  <a:pt x="371" y="41"/>
                </a:cubicBezTo>
                <a:cubicBezTo>
                  <a:pt x="372" y="40"/>
                  <a:pt x="372" y="39"/>
                  <a:pt x="373" y="39"/>
                </a:cubicBezTo>
                <a:close/>
                <a:moveTo>
                  <a:pt x="410" y="50"/>
                </a:moveTo>
                <a:cubicBezTo>
                  <a:pt x="411" y="49"/>
                  <a:pt x="412" y="48"/>
                  <a:pt x="412" y="47"/>
                </a:cubicBezTo>
                <a:cubicBezTo>
                  <a:pt x="412" y="47"/>
                  <a:pt x="410" y="46"/>
                  <a:pt x="410" y="46"/>
                </a:cubicBezTo>
                <a:cubicBezTo>
                  <a:pt x="410" y="46"/>
                  <a:pt x="408" y="44"/>
                  <a:pt x="408" y="44"/>
                </a:cubicBezTo>
                <a:cubicBezTo>
                  <a:pt x="407" y="44"/>
                  <a:pt x="406" y="46"/>
                  <a:pt x="406" y="46"/>
                </a:cubicBezTo>
                <a:cubicBezTo>
                  <a:pt x="405" y="47"/>
                  <a:pt x="405" y="48"/>
                  <a:pt x="404" y="49"/>
                </a:cubicBezTo>
                <a:cubicBezTo>
                  <a:pt x="404" y="49"/>
                  <a:pt x="402" y="50"/>
                  <a:pt x="402" y="51"/>
                </a:cubicBezTo>
                <a:cubicBezTo>
                  <a:pt x="402" y="51"/>
                  <a:pt x="404" y="52"/>
                  <a:pt x="405" y="52"/>
                </a:cubicBezTo>
                <a:cubicBezTo>
                  <a:pt x="405" y="53"/>
                  <a:pt x="406" y="54"/>
                  <a:pt x="407" y="54"/>
                </a:cubicBezTo>
                <a:cubicBezTo>
                  <a:pt x="408" y="53"/>
                  <a:pt x="409" y="51"/>
                  <a:pt x="410" y="50"/>
                </a:cubicBezTo>
                <a:close/>
                <a:moveTo>
                  <a:pt x="399" y="41"/>
                </a:moveTo>
                <a:cubicBezTo>
                  <a:pt x="400" y="40"/>
                  <a:pt x="400" y="40"/>
                  <a:pt x="401" y="39"/>
                </a:cubicBezTo>
                <a:cubicBezTo>
                  <a:pt x="402" y="37"/>
                  <a:pt x="403" y="36"/>
                  <a:pt x="404" y="35"/>
                </a:cubicBezTo>
                <a:cubicBezTo>
                  <a:pt x="403" y="33"/>
                  <a:pt x="401" y="32"/>
                  <a:pt x="400" y="31"/>
                </a:cubicBezTo>
                <a:cubicBezTo>
                  <a:pt x="399" y="32"/>
                  <a:pt x="399" y="33"/>
                  <a:pt x="398" y="33"/>
                </a:cubicBezTo>
                <a:cubicBezTo>
                  <a:pt x="397" y="35"/>
                  <a:pt x="396" y="36"/>
                  <a:pt x="395" y="38"/>
                </a:cubicBezTo>
                <a:cubicBezTo>
                  <a:pt x="394" y="39"/>
                  <a:pt x="392" y="41"/>
                  <a:pt x="391" y="42"/>
                </a:cubicBezTo>
                <a:cubicBezTo>
                  <a:pt x="393" y="43"/>
                  <a:pt x="394" y="45"/>
                  <a:pt x="396" y="46"/>
                </a:cubicBezTo>
                <a:cubicBezTo>
                  <a:pt x="397" y="44"/>
                  <a:pt x="398" y="43"/>
                  <a:pt x="399" y="41"/>
                </a:cubicBezTo>
                <a:close/>
                <a:moveTo>
                  <a:pt x="433" y="53"/>
                </a:moveTo>
                <a:cubicBezTo>
                  <a:pt x="434" y="53"/>
                  <a:pt x="434" y="54"/>
                  <a:pt x="435" y="54"/>
                </a:cubicBezTo>
                <a:cubicBezTo>
                  <a:pt x="436" y="55"/>
                  <a:pt x="437" y="56"/>
                  <a:pt x="437" y="56"/>
                </a:cubicBezTo>
                <a:cubicBezTo>
                  <a:pt x="438" y="56"/>
                  <a:pt x="439" y="54"/>
                  <a:pt x="439" y="54"/>
                </a:cubicBezTo>
                <a:cubicBezTo>
                  <a:pt x="440" y="53"/>
                  <a:pt x="440" y="52"/>
                  <a:pt x="441" y="52"/>
                </a:cubicBezTo>
                <a:cubicBezTo>
                  <a:pt x="441" y="51"/>
                  <a:pt x="442" y="50"/>
                  <a:pt x="442" y="49"/>
                </a:cubicBezTo>
                <a:cubicBezTo>
                  <a:pt x="442" y="49"/>
                  <a:pt x="440" y="48"/>
                  <a:pt x="440" y="48"/>
                </a:cubicBezTo>
                <a:cubicBezTo>
                  <a:pt x="440" y="48"/>
                  <a:pt x="439" y="50"/>
                  <a:pt x="438" y="50"/>
                </a:cubicBezTo>
                <a:cubicBezTo>
                  <a:pt x="438" y="50"/>
                  <a:pt x="437" y="48"/>
                  <a:pt x="436" y="48"/>
                </a:cubicBezTo>
                <a:cubicBezTo>
                  <a:pt x="436" y="48"/>
                  <a:pt x="435" y="46"/>
                  <a:pt x="434" y="47"/>
                </a:cubicBezTo>
                <a:cubicBezTo>
                  <a:pt x="433" y="47"/>
                  <a:pt x="433" y="48"/>
                  <a:pt x="432" y="49"/>
                </a:cubicBezTo>
                <a:cubicBezTo>
                  <a:pt x="432" y="49"/>
                  <a:pt x="431" y="50"/>
                  <a:pt x="431" y="51"/>
                </a:cubicBezTo>
                <a:cubicBezTo>
                  <a:pt x="430" y="51"/>
                  <a:pt x="429" y="53"/>
                  <a:pt x="429" y="53"/>
                </a:cubicBezTo>
                <a:cubicBezTo>
                  <a:pt x="429" y="54"/>
                  <a:pt x="431" y="54"/>
                  <a:pt x="431" y="55"/>
                </a:cubicBezTo>
                <a:cubicBezTo>
                  <a:pt x="432" y="54"/>
                  <a:pt x="432" y="53"/>
                  <a:pt x="433" y="53"/>
                </a:cubicBezTo>
                <a:close/>
                <a:moveTo>
                  <a:pt x="464" y="31"/>
                </a:moveTo>
                <a:cubicBezTo>
                  <a:pt x="464" y="30"/>
                  <a:pt x="466" y="32"/>
                  <a:pt x="466" y="32"/>
                </a:cubicBezTo>
                <a:cubicBezTo>
                  <a:pt x="466" y="32"/>
                  <a:pt x="468" y="30"/>
                  <a:pt x="468" y="30"/>
                </a:cubicBezTo>
                <a:cubicBezTo>
                  <a:pt x="468" y="30"/>
                  <a:pt x="466" y="28"/>
                  <a:pt x="466" y="28"/>
                </a:cubicBezTo>
                <a:cubicBezTo>
                  <a:pt x="465" y="28"/>
                  <a:pt x="463" y="27"/>
                  <a:pt x="463" y="27"/>
                </a:cubicBezTo>
                <a:cubicBezTo>
                  <a:pt x="463" y="26"/>
                  <a:pt x="465" y="25"/>
                  <a:pt x="465" y="24"/>
                </a:cubicBezTo>
                <a:cubicBezTo>
                  <a:pt x="465" y="24"/>
                  <a:pt x="466" y="23"/>
                  <a:pt x="467" y="22"/>
                </a:cubicBezTo>
                <a:cubicBezTo>
                  <a:pt x="467" y="22"/>
                  <a:pt x="469" y="20"/>
                  <a:pt x="468" y="20"/>
                </a:cubicBezTo>
                <a:cubicBezTo>
                  <a:pt x="468" y="19"/>
                  <a:pt x="467" y="19"/>
                  <a:pt x="466" y="18"/>
                </a:cubicBezTo>
                <a:cubicBezTo>
                  <a:pt x="466" y="18"/>
                  <a:pt x="465" y="20"/>
                  <a:pt x="465" y="20"/>
                </a:cubicBezTo>
                <a:cubicBezTo>
                  <a:pt x="464" y="21"/>
                  <a:pt x="463" y="19"/>
                  <a:pt x="462" y="19"/>
                </a:cubicBezTo>
                <a:cubicBezTo>
                  <a:pt x="462" y="19"/>
                  <a:pt x="461" y="20"/>
                  <a:pt x="461" y="21"/>
                </a:cubicBezTo>
                <a:cubicBezTo>
                  <a:pt x="461" y="21"/>
                  <a:pt x="463" y="22"/>
                  <a:pt x="463" y="23"/>
                </a:cubicBezTo>
                <a:cubicBezTo>
                  <a:pt x="463" y="23"/>
                  <a:pt x="461" y="24"/>
                  <a:pt x="461" y="25"/>
                </a:cubicBezTo>
                <a:cubicBezTo>
                  <a:pt x="461" y="25"/>
                  <a:pt x="463" y="26"/>
                  <a:pt x="463" y="27"/>
                </a:cubicBezTo>
                <a:cubicBezTo>
                  <a:pt x="463" y="27"/>
                  <a:pt x="462" y="28"/>
                  <a:pt x="462" y="29"/>
                </a:cubicBezTo>
                <a:cubicBezTo>
                  <a:pt x="462" y="29"/>
                  <a:pt x="460" y="30"/>
                  <a:pt x="460" y="31"/>
                </a:cubicBezTo>
                <a:cubicBezTo>
                  <a:pt x="460" y="32"/>
                  <a:pt x="462" y="32"/>
                  <a:pt x="462" y="33"/>
                </a:cubicBezTo>
                <a:cubicBezTo>
                  <a:pt x="463" y="32"/>
                  <a:pt x="463" y="31"/>
                  <a:pt x="464" y="31"/>
                </a:cubicBezTo>
                <a:close/>
                <a:moveTo>
                  <a:pt x="483" y="38"/>
                </a:moveTo>
                <a:cubicBezTo>
                  <a:pt x="483" y="38"/>
                  <a:pt x="485" y="40"/>
                  <a:pt x="485" y="40"/>
                </a:cubicBezTo>
                <a:cubicBezTo>
                  <a:pt x="485" y="39"/>
                  <a:pt x="487" y="38"/>
                  <a:pt x="487" y="37"/>
                </a:cubicBezTo>
                <a:cubicBezTo>
                  <a:pt x="487" y="37"/>
                  <a:pt x="485" y="36"/>
                  <a:pt x="485" y="36"/>
                </a:cubicBezTo>
                <a:cubicBezTo>
                  <a:pt x="484" y="36"/>
                  <a:pt x="483" y="34"/>
                  <a:pt x="482" y="34"/>
                </a:cubicBezTo>
                <a:cubicBezTo>
                  <a:pt x="482" y="34"/>
                  <a:pt x="481" y="36"/>
                  <a:pt x="481" y="36"/>
                </a:cubicBezTo>
                <a:cubicBezTo>
                  <a:pt x="480" y="37"/>
                  <a:pt x="479" y="38"/>
                  <a:pt x="479" y="39"/>
                </a:cubicBezTo>
                <a:cubicBezTo>
                  <a:pt x="479" y="39"/>
                  <a:pt x="481" y="40"/>
                  <a:pt x="481" y="40"/>
                </a:cubicBezTo>
                <a:cubicBezTo>
                  <a:pt x="482" y="40"/>
                  <a:pt x="482" y="38"/>
                  <a:pt x="483" y="38"/>
                </a:cubicBezTo>
                <a:close/>
                <a:moveTo>
                  <a:pt x="498" y="32"/>
                </a:moveTo>
                <a:cubicBezTo>
                  <a:pt x="499" y="32"/>
                  <a:pt x="500" y="34"/>
                  <a:pt x="500" y="34"/>
                </a:cubicBezTo>
                <a:cubicBezTo>
                  <a:pt x="501" y="34"/>
                  <a:pt x="502" y="32"/>
                  <a:pt x="502" y="31"/>
                </a:cubicBezTo>
                <a:cubicBezTo>
                  <a:pt x="502" y="31"/>
                  <a:pt x="500" y="30"/>
                  <a:pt x="500" y="30"/>
                </a:cubicBezTo>
                <a:cubicBezTo>
                  <a:pt x="500" y="29"/>
                  <a:pt x="501" y="28"/>
                  <a:pt x="502" y="27"/>
                </a:cubicBezTo>
                <a:cubicBezTo>
                  <a:pt x="501" y="27"/>
                  <a:pt x="500" y="26"/>
                  <a:pt x="499" y="26"/>
                </a:cubicBezTo>
                <a:cubicBezTo>
                  <a:pt x="499" y="26"/>
                  <a:pt x="498" y="28"/>
                  <a:pt x="498" y="28"/>
                </a:cubicBezTo>
                <a:cubicBezTo>
                  <a:pt x="497" y="29"/>
                  <a:pt x="496" y="29"/>
                  <a:pt x="496" y="30"/>
                </a:cubicBezTo>
                <a:cubicBezTo>
                  <a:pt x="496" y="31"/>
                  <a:pt x="494" y="32"/>
                  <a:pt x="494" y="32"/>
                </a:cubicBezTo>
                <a:cubicBezTo>
                  <a:pt x="494" y="33"/>
                  <a:pt x="496" y="34"/>
                  <a:pt x="496" y="34"/>
                </a:cubicBezTo>
                <a:cubicBezTo>
                  <a:pt x="497" y="34"/>
                  <a:pt x="497" y="32"/>
                  <a:pt x="498" y="32"/>
                </a:cubicBezTo>
                <a:close/>
                <a:moveTo>
                  <a:pt x="527" y="36"/>
                </a:moveTo>
                <a:cubicBezTo>
                  <a:pt x="526" y="36"/>
                  <a:pt x="525" y="34"/>
                  <a:pt x="525" y="34"/>
                </a:cubicBezTo>
                <a:cubicBezTo>
                  <a:pt x="524" y="34"/>
                  <a:pt x="523" y="36"/>
                  <a:pt x="523" y="37"/>
                </a:cubicBezTo>
                <a:cubicBezTo>
                  <a:pt x="523" y="37"/>
                  <a:pt x="525" y="38"/>
                  <a:pt x="525" y="38"/>
                </a:cubicBezTo>
                <a:cubicBezTo>
                  <a:pt x="525" y="39"/>
                  <a:pt x="527" y="40"/>
                  <a:pt x="527" y="40"/>
                </a:cubicBezTo>
                <a:cubicBezTo>
                  <a:pt x="528" y="40"/>
                  <a:pt x="529" y="38"/>
                  <a:pt x="529" y="38"/>
                </a:cubicBezTo>
                <a:cubicBezTo>
                  <a:pt x="530" y="37"/>
                  <a:pt x="530" y="36"/>
                  <a:pt x="531" y="36"/>
                </a:cubicBezTo>
                <a:cubicBezTo>
                  <a:pt x="530" y="35"/>
                  <a:pt x="529" y="35"/>
                  <a:pt x="528" y="34"/>
                </a:cubicBezTo>
                <a:cubicBezTo>
                  <a:pt x="528" y="34"/>
                  <a:pt x="530" y="32"/>
                  <a:pt x="530" y="32"/>
                </a:cubicBezTo>
                <a:cubicBezTo>
                  <a:pt x="530" y="31"/>
                  <a:pt x="528" y="30"/>
                  <a:pt x="528" y="30"/>
                </a:cubicBezTo>
                <a:cubicBezTo>
                  <a:pt x="528" y="30"/>
                  <a:pt x="526" y="32"/>
                  <a:pt x="526" y="32"/>
                </a:cubicBezTo>
                <a:cubicBezTo>
                  <a:pt x="526" y="33"/>
                  <a:pt x="528" y="33"/>
                  <a:pt x="528" y="34"/>
                </a:cubicBezTo>
                <a:cubicBezTo>
                  <a:pt x="528" y="34"/>
                  <a:pt x="527" y="36"/>
                  <a:pt x="527" y="36"/>
                </a:cubicBezTo>
                <a:close/>
                <a:moveTo>
                  <a:pt x="567" y="49"/>
                </a:moveTo>
                <a:cubicBezTo>
                  <a:pt x="567" y="49"/>
                  <a:pt x="568" y="47"/>
                  <a:pt x="568" y="47"/>
                </a:cubicBezTo>
                <a:cubicBezTo>
                  <a:pt x="569" y="46"/>
                  <a:pt x="569" y="45"/>
                  <a:pt x="570" y="44"/>
                </a:cubicBezTo>
                <a:cubicBezTo>
                  <a:pt x="571" y="43"/>
                  <a:pt x="572" y="41"/>
                  <a:pt x="573" y="40"/>
                </a:cubicBezTo>
                <a:cubicBezTo>
                  <a:pt x="573" y="40"/>
                  <a:pt x="572" y="38"/>
                  <a:pt x="571" y="38"/>
                </a:cubicBezTo>
                <a:cubicBezTo>
                  <a:pt x="571" y="38"/>
                  <a:pt x="570" y="40"/>
                  <a:pt x="569" y="40"/>
                </a:cubicBezTo>
                <a:cubicBezTo>
                  <a:pt x="569" y="41"/>
                  <a:pt x="568" y="42"/>
                  <a:pt x="568" y="43"/>
                </a:cubicBezTo>
                <a:cubicBezTo>
                  <a:pt x="567" y="44"/>
                  <a:pt x="565" y="46"/>
                  <a:pt x="564" y="47"/>
                </a:cubicBezTo>
                <a:cubicBezTo>
                  <a:pt x="565" y="47"/>
                  <a:pt x="566" y="49"/>
                  <a:pt x="567" y="49"/>
                </a:cubicBezTo>
                <a:close/>
                <a:moveTo>
                  <a:pt x="614" y="28"/>
                </a:moveTo>
                <a:cubicBezTo>
                  <a:pt x="614" y="28"/>
                  <a:pt x="615" y="26"/>
                  <a:pt x="616" y="26"/>
                </a:cubicBezTo>
                <a:cubicBezTo>
                  <a:pt x="616" y="26"/>
                  <a:pt x="618" y="28"/>
                  <a:pt x="618" y="28"/>
                </a:cubicBezTo>
                <a:cubicBezTo>
                  <a:pt x="618" y="28"/>
                  <a:pt x="620" y="30"/>
                  <a:pt x="620" y="30"/>
                </a:cubicBezTo>
                <a:cubicBezTo>
                  <a:pt x="620" y="30"/>
                  <a:pt x="622" y="28"/>
                  <a:pt x="622" y="27"/>
                </a:cubicBezTo>
                <a:cubicBezTo>
                  <a:pt x="622" y="27"/>
                  <a:pt x="620" y="26"/>
                  <a:pt x="619" y="26"/>
                </a:cubicBezTo>
                <a:cubicBezTo>
                  <a:pt x="619" y="25"/>
                  <a:pt x="621" y="24"/>
                  <a:pt x="621" y="23"/>
                </a:cubicBezTo>
                <a:cubicBezTo>
                  <a:pt x="621" y="23"/>
                  <a:pt x="620" y="22"/>
                  <a:pt x="619" y="22"/>
                </a:cubicBezTo>
                <a:cubicBezTo>
                  <a:pt x="618" y="22"/>
                  <a:pt x="618" y="24"/>
                  <a:pt x="617" y="24"/>
                </a:cubicBezTo>
                <a:cubicBezTo>
                  <a:pt x="617" y="24"/>
                  <a:pt x="616" y="22"/>
                  <a:pt x="615" y="22"/>
                </a:cubicBezTo>
                <a:cubicBezTo>
                  <a:pt x="615" y="22"/>
                  <a:pt x="614" y="24"/>
                  <a:pt x="613" y="24"/>
                </a:cubicBezTo>
                <a:cubicBezTo>
                  <a:pt x="613" y="25"/>
                  <a:pt x="612" y="26"/>
                  <a:pt x="612" y="27"/>
                </a:cubicBezTo>
                <a:cubicBezTo>
                  <a:pt x="611" y="27"/>
                  <a:pt x="610" y="28"/>
                  <a:pt x="610" y="29"/>
                </a:cubicBezTo>
                <a:cubicBezTo>
                  <a:pt x="610" y="30"/>
                  <a:pt x="612" y="30"/>
                  <a:pt x="612" y="31"/>
                </a:cubicBezTo>
                <a:cubicBezTo>
                  <a:pt x="613" y="30"/>
                  <a:pt x="613" y="29"/>
                  <a:pt x="614" y="28"/>
                </a:cubicBezTo>
                <a:close/>
                <a:moveTo>
                  <a:pt x="628" y="29"/>
                </a:moveTo>
                <a:cubicBezTo>
                  <a:pt x="629" y="27"/>
                  <a:pt x="630" y="26"/>
                  <a:pt x="631" y="24"/>
                </a:cubicBezTo>
                <a:cubicBezTo>
                  <a:pt x="631" y="24"/>
                  <a:pt x="630" y="22"/>
                  <a:pt x="629" y="22"/>
                </a:cubicBezTo>
                <a:cubicBezTo>
                  <a:pt x="629" y="22"/>
                  <a:pt x="628" y="24"/>
                  <a:pt x="627" y="25"/>
                </a:cubicBezTo>
                <a:cubicBezTo>
                  <a:pt x="627" y="25"/>
                  <a:pt x="626" y="26"/>
                  <a:pt x="626" y="27"/>
                </a:cubicBezTo>
                <a:cubicBezTo>
                  <a:pt x="625" y="27"/>
                  <a:pt x="624" y="29"/>
                  <a:pt x="624" y="29"/>
                </a:cubicBezTo>
                <a:cubicBezTo>
                  <a:pt x="624" y="30"/>
                  <a:pt x="626" y="30"/>
                  <a:pt x="626" y="31"/>
                </a:cubicBezTo>
                <a:cubicBezTo>
                  <a:pt x="627" y="30"/>
                  <a:pt x="627" y="29"/>
                  <a:pt x="628" y="29"/>
                </a:cubicBezTo>
                <a:close/>
                <a:moveTo>
                  <a:pt x="650" y="32"/>
                </a:moveTo>
                <a:cubicBezTo>
                  <a:pt x="651" y="32"/>
                  <a:pt x="652" y="33"/>
                  <a:pt x="653" y="33"/>
                </a:cubicBezTo>
                <a:cubicBezTo>
                  <a:pt x="653" y="33"/>
                  <a:pt x="654" y="31"/>
                  <a:pt x="654" y="31"/>
                </a:cubicBezTo>
                <a:cubicBezTo>
                  <a:pt x="655" y="31"/>
                  <a:pt x="655" y="29"/>
                  <a:pt x="656" y="29"/>
                </a:cubicBezTo>
                <a:cubicBezTo>
                  <a:pt x="656" y="29"/>
                  <a:pt x="658" y="31"/>
                  <a:pt x="658" y="30"/>
                </a:cubicBezTo>
                <a:cubicBezTo>
                  <a:pt x="659" y="30"/>
                  <a:pt x="660" y="29"/>
                  <a:pt x="660" y="28"/>
                </a:cubicBezTo>
                <a:cubicBezTo>
                  <a:pt x="660" y="28"/>
                  <a:pt x="662" y="26"/>
                  <a:pt x="662" y="26"/>
                </a:cubicBezTo>
                <a:cubicBezTo>
                  <a:pt x="662" y="25"/>
                  <a:pt x="660" y="25"/>
                  <a:pt x="659" y="24"/>
                </a:cubicBezTo>
                <a:cubicBezTo>
                  <a:pt x="659" y="25"/>
                  <a:pt x="658" y="26"/>
                  <a:pt x="658" y="27"/>
                </a:cubicBezTo>
                <a:cubicBezTo>
                  <a:pt x="657" y="27"/>
                  <a:pt x="656" y="25"/>
                  <a:pt x="655" y="25"/>
                </a:cubicBezTo>
                <a:cubicBezTo>
                  <a:pt x="655" y="25"/>
                  <a:pt x="653" y="23"/>
                  <a:pt x="653" y="23"/>
                </a:cubicBezTo>
                <a:cubicBezTo>
                  <a:pt x="653" y="23"/>
                  <a:pt x="652" y="25"/>
                  <a:pt x="652" y="25"/>
                </a:cubicBezTo>
                <a:cubicBezTo>
                  <a:pt x="651" y="26"/>
                  <a:pt x="650" y="27"/>
                  <a:pt x="650" y="28"/>
                </a:cubicBezTo>
                <a:cubicBezTo>
                  <a:pt x="649" y="28"/>
                  <a:pt x="649" y="29"/>
                  <a:pt x="648" y="30"/>
                </a:cubicBezTo>
                <a:cubicBezTo>
                  <a:pt x="649" y="30"/>
                  <a:pt x="650" y="31"/>
                  <a:pt x="650" y="32"/>
                </a:cubicBezTo>
                <a:close/>
                <a:moveTo>
                  <a:pt x="695" y="38"/>
                </a:moveTo>
                <a:cubicBezTo>
                  <a:pt x="696" y="37"/>
                  <a:pt x="696" y="36"/>
                  <a:pt x="697" y="35"/>
                </a:cubicBezTo>
                <a:cubicBezTo>
                  <a:pt x="697" y="35"/>
                  <a:pt x="699" y="34"/>
                  <a:pt x="699" y="33"/>
                </a:cubicBezTo>
                <a:cubicBezTo>
                  <a:pt x="699" y="33"/>
                  <a:pt x="697" y="32"/>
                  <a:pt x="696" y="31"/>
                </a:cubicBezTo>
                <a:cubicBezTo>
                  <a:pt x="696" y="31"/>
                  <a:pt x="698" y="30"/>
                  <a:pt x="698" y="29"/>
                </a:cubicBezTo>
                <a:cubicBezTo>
                  <a:pt x="698" y="29"/>
                  <a:pt x="696" y="27"/>
                  <a:pt x="696" y="27"/>
                </a:cubicBezTo>
                <a:cubicBezTo>
                  <a:pt x="695" y="28"/>
                  <a:pt x="694" y="29"/>
                  <a:pt x="694" y="30"/>
                </a:cubicBezTo>
                <a:cubicBezTo>
                  <a:pt x="694" y="30"/>
                  <a:pt x="693" y="31"/>
                  <a:pt x="692" y="32"/>
                </a:cubicBezTo>
                <a:cubicBezTo>
                  <a:pt x="693" y="33"/>
                  <a:pt x="695" y="33"/>
                  <a:pt x="695" y="34"/>
                </a:cubicBezTo>
                <a:cubicBezTo>
                  <a:pt x="695" y="34"/>
                  <a:pt x="693" y="35"/>
                  <a:pt x="693" y="36"/>
                </a:cubicBezTo>
                <a:cubicBezTo>
                  <a:pt x="694" y="36"/>
                  <a:pt x="695" y="38"/>
                  <a:pt x="695" y="38"/>
                </a:cubicBezTo>
                <a:close/>
                <a:moveTo>
                  <a:pt x="720" y="28"/>
                </a:moveTo>
                <a:cubicBezTo>
                  <a:pt x="721" y="27"/>
                  <a:pt x="721" y="27"/>
                  <a:pt x="722" y="26"/>
                </a:cubicBezTo>
                <a:cubicBezTo>
                  <a:pt x="720" y="25"/>
                  <a:pt x="719" y="24"/>
                  <a:pt x="717" y="23"/>
                </a:cubicBezTo>
                <a:cubicBezTo>
                  <a:pt x="717" y="23"/>
                  <a:pt x="716" y="24"/>
                  <a:pt x="716" y="25"/>
                </a:cubicBezTo>
                <a:cubicBezTo>
                  <a:pt x="715" y="25"/>
                  <a:pt x="718" y="26"/>
                  <a:pt x="718" y="26"/>
                </a:cubicBezTo>
                <a:cubicBezTo>
                  <a:pt x="718" y="27"/>
                  <a:pt x="716" y="28"/>
                  <a:pt x="716" y="29"/>
                </a:cubicBezTo>
                <a:cubicBezTo>
                  <a:pt x="716" y="29"/>
                  <a:pt x="714" y="30"/>
                  <a:pt x="714" y="31"/>
                </a:cubicBezTo>
                <a:cubicBezTo>
                  <a:pt x="714" y="32"/>
                  <a:pt x="716" y="32"/>
                  <a:pt x="717" y="33"/>
                </a:cubicBezTo>
                <a:cubicBezTo>
                  <a:pt x="718" y="31"/>
                  <a:pt x="719" y="30"/>
                  <a:pt x="720" y="28"/>
                </a:cubicBezTo>
                <a:close/>
                <a:moveTo>
                  <a:pt x="736" y="44"/>
                </a:moveTo>
                <a:cubicBezTo>
                  <a:pt x="737" y="44"/>
                  <a:pt x="738" y="46"/>
                  <a:pt x="738" y="46"/>
                </a:cubicBezTo>
                <a:cubicBezTo>
                  <a:pt x="739" y="46"/>
                  <a:pt x="739" y="44"/>
                  <a:pt x="740" y="44"/>
                </a:cubicBezTo>
                <a:cubicBezTo>
                  <a:pt x="741" y="43"/>
                  <a:pt x="741" y="42"/>
                  <a:pt x="742" y="41"/>
                </a:cubicBezTo>
                <a:cubicBezTo>
                  <a:pt x="742" y="41"/>
                  <a:pt x="743" y="43"/>
                  <a:pt x="744" y="43"/>
                </a:cubicBezTo>
                <a:cubicBezTo>
                  <a:pt x="745" y="43"/>
                  <a:pt x="745" y="41"/>
                  <a:pt x="746" y="41"/>
                </a:cubicBezTo>
                <a:cubicBezTo>
                  <a:pt x="746" y="40"/>
                  <a:pt x="748" y="39"/>
                  <a:pt x="747" y="39"/>
                </a:cubicBezTo>
                <a:cubicBezTo>
                  <a:pt x="747" y="38"/>
                  <a:pt x="745" y="37"/>
                  <a:pt x="745" y="37"/>
                </a:cubicBezTo>
                <a:cubicBezTo>
                  <a:pt x="745" y="37"/>
                  <a:pt x="744" y="39"/>
                  <a:pt x="744" y="39"/>
                </a:cubicBezTo>
                <a:cubicBezTo>
                  <a:pt x="743" y="39"/>
                  <a:pt x="742" y="37"/>
                  <a:pt x="741" y="37"/>
                </a:cubicBezTo>
                <a:cubicBezTo>
                  <a:pt x="741" y="37"/>
                  <a:pt x="740" y="39"/>
                  <a:pt x="740" y="40"/>
                </a:cubicBezTo>
                <a:cubicBezTo>
                  <a:pt x="739" y="40"/>
                  <a:pt x="739" y="42"/>
                  <a:pt x="738" y="42"/>
                </a:cubicBezTo>
                <a:cubicBezTo>
                  <a:pt x="737" y="42"/>
                  <a:pt x="736" y="40"/>
                  <a:pt x="736" y="40"/>
                </a:cubicBezTo>
                <a:cubicBezTo>
                  <a:pt x="735" y="40"/>
                  <a:pt x="735" y="42"/>
                  <a:pt x="734" y="42"/>
                </a:cubicBezTo>
                <a:cubicBezTo>
                  <a:pt x="735" y="43"/>
                  <a:pt x="735" y="44"/>
                  <a:pt x="736" y="44"/>
                </a:cubicBezTo>
                <a:close/>
                <a:moveTo>
                  <a:pt x="758" y="43"/>
                </a:moveTo>
                <a:cubicBezTo>
                  <a:pt x="758" y="43"/>
                  <a:pt x="760" y="41"/>
                  <a:pt x="760" y="41"/>
                </a:cubicBezTo>
                <a:cubicBezTo>
                  <a:pt x="760" y="40"/>
                  <a:pt x="761" y="39"/>
                  <a:pt x="761" y="39"/>
                </a:cubicBezTo>
                <a:cubicBezTo>
                  <a:pt x="762" y="38"/>
                  <a:pt x="763" y="37"/>
                  <a:pt x="763" y="36"/>
                </a:cubicBezTo>
                <a:cubicBezTo>
                  <a:pt x="763" y="36"/>
                  <a:pt x="761" y="35"/>
                  <a:pt x="761" y="35"/>
                </a:cubicBezTo>
                <a:cubicBezTo>
                  <a:pt x="761" y="34"/>
                  <a:pt x="762" y="33"/>
                  <a:pt x="763" y="32"/>
                </a:cubicBezTo>
                <a:cubicBezTo>
                  <a:pt x="763" y="32"/>
                  <a:pt x="765" y="34"/>
                  <a:pt x="765" y="34"/>
                </a:cubicBezTo>
                <a:cubicBezTo>
                  <a:pt x="765" y="34"/>
                  <a:pt x="766" y="32"/>
                  <a:pt x="767" y="32"/>
                </a:cubicBezTo>
                <a:cubicBezTo>
                  <a:pt x="767" y="31"/>
                  <a:pt x="768" y="30"/>
                  <a:pt x="768" y="30"/>
                </a:cubicBezTo>
                <a:cubicBezTo>
                  <a:pt x="767" y="29"/>
                  <a:pt x="765" y="27"/>
                  <a:pt x="764" y="26"/>
                </a:cubicBezTo>
                <a:cubicBezTo>
                  <a:pt x="763" y="27"/>
                  <a:pt x="763" y="28"/>
                  <a:pt x="762" y="29"/>
                </a:cubicBezTo>
                <a:cubicBezTo>
                  <a:pt x="762" y="29"/>
                  <a:pt x="760" y="27"/>
                  <a:pt x="760" y="27"/>
                </a:cubicBezTo>
                <a:cubicBezTo>
                  <a:pt x="760" y="27"/>
                  <a:pt x="758" y="29"/>
                  <a:pt x="758" y="29"/>
                </a:cubicBezTo>
                <a:cubicBezTo>
                  <a:pt x="758" y="29"/>
                  <a:pt x="761" y="30"/>
                  <a:pt x="760" y="31"/>
                </a:cubicBezTo>
                <a:cubicBezTo>
                  <a:pt x="760" y="31"/>
                  <a:pt x="759" y="32"/>
                  <a:pt x="759" y="33"/>
                </a:cubicBezTo>
                <a:cubicBezTo>
                  <a:pt x="759" y="33"/>
                  <a:pt x="761" y="34"/>
                  <a:pt x="761" y="35"/>
                </a:cubicBezTo>
                <a:cubicBezTo>
                  <a:pt x="761" y="35"/>
                  <a:pt x="760" y="36"/>
                  <a:pt x="759" y="37"/>
                </a:cubicBezTo>
                <a:cubicBezTo>
                  <a:pt x="759" y="37"/>
                  <a:pt x="758" y="39"/>
                  <a:pt x="758" y="39"/>
                </a:cubicBezTo>
                <a:cubicBezTo>
                  <a:pt x="757" y="40"/>
                  <a:pt x="756" y="41"/>
                  <a:pt x="756" y="41"/>
                </a:cubicBezTo>
                <a:cubicBezTo>
                  <a:pt x="757" y="42"/>
                  <a:pt x="757" y="43"/>
                  <a:pt x="758" y="43"/>
                </a:cubicBezTo>
                <a:close/>
                <a:moveTo>
                  <a:pt x="750" y="30"/>
                </a:moveTo>
                <a:cubicBezTo>
                  <a:pt x="750" y="30"/>
                  <a:pt x="752" y="28"/>
                  <a:pt x="752" y="28"/>
                </a:cubicBezTo>
                <a:cubicBezTo>
                  <a:pt x="752" y="28"/>
                  <a:pt x="750" y="26"/>
                  <a:pt x="750" y="26"/>
                </a:cubicBezTo>
                <a:cubicBezTo>
                  <a:pt x="749" y="26"/>
                  <a:pt x="749" y="28"/>
                  <a:pt x="748" y="28"/>
                </a:cubicBezTo>
                <a:cubicBezTo>
                  <a:pt x="748" y="29"/>
                  <a:pt x="746" y="30"/>
                  <a:pt x="746" y="31"/>
                </a:cubicBezTo>
                <a:cubicBezTo>
                  <a:pt x="746" y="31"/>
                  <a:pt x="748" y="32"/>
                  <a:pt x="749" y="32"/>
                </a:cubicBezTo>
                <a:cubicBezTo>
                  <a:pt x="749" y="33"/>
                  <a:pt x="751" y="34"/>
                  <a:pt x="751" y="34"/>
                </a:cubicBezTo>
                <a:cubicBezTo>
                  <a:pt x="752" y="34"/>
                  <a:pt x="752" y="32"/>
                  <a:pt x="753" y="32"/>
                </a:cubicBezTo>
                <a:cubicBezTo>
                  <a:pt x="752" y="31"/>
                  <a:pt x="750" y="31"/>
                  <a:pt x="750" y="30"/>
                </a:cubicBezTo>
                <a:close/>
                <a:moveTo>
                  <a:pt x="787" y="37"/>
                </a:moveTo>
                <a:cubicBezTo>
                  <a:pt x="787" y="37"/>
                  <a:pt x="789" y="36"/>
                  <a:pt x="789" y="35"/>
                </a:cubicBezTo>
                <a:cubicBezTo>
                  <a:pt x="789" y="35"/>
                  <a:pt x="787" y="34"/>
                  <a:pt x="787" y="33"/>
                </a:cubicBezTo>
                <a:cubicBezTo>
                  <a:pt x="787" y="33"/>
                  <a:pt x="788" y="32"/>
                  <a:pt x="789" y="31"/>
                </a:cubicBezTo>
                <a:cubicBezTo>
                  <a:pt x="789" y="31"/>
                  <a:pt x="790" y="29"/>
                  <a:pt x="790" y="29"/>
                </a:cubicBezTo>
                <a:cubicBezTo>
                  <a:pt x="790" y="28"/>
                  <a:pt x="788" y="27"/>
                  <a:pt x="788" y="27"/>
                </a:cubicBezTo>
                <a:cubicBezTo>
                  <a:pt x="787" y="27"/>
                  <a:pt x="786" y="26"/>
                  <a:pt x="786" y="25"/>
                </a:cubicBezTo>
                <a:cubicBezTo>
                  <a:pt x="785" y="25"/>
                  <a:pt x="784" y="27"/>
                  <a:pt x="784" y="28"/>
                </a:cubicBezTo>
                <a:cubicBezTo>
                  <a:pt x="784" y="28"/>
                  <a:pt x="782" y="26"/>
                  <a:pt x="782" y="26"/>
                </a:cubicBezTo>
                <a:cubicBezTo>
                  <a:pt x="781" y="26"/>
                  <a:pt x="781" y="28"/>
                  <a:pt x="780" y="28"/>
                </a:cubicBezTo>
                <a:cubicBezTo>
                  <a:pt x="780" y="29"/>
                  <a:pt x="778" y="30"/>
                  <a:pt x="778" y="30"/>
                </a:cubicBezTo>
                <a:cubicBezTo>
                  <a:pt x="778" y="31"/>
                  <a:pt x="780" y="32"/>
                  <a:pt x="781" y="32"/>
                </a:cubicBezTo>
                <a:cubicBezTo>
                  <a:pt x="781" y="32"/>
                  <a:pt x="782" y="30"/>
                  <a:pt x="782" y="30"/>
                </a:cubicBezTo>
                <a:cubicBezTo>
                  <a:pt x="783" y="30"/>
                  <a:pt x="784" y="31"/>
                  <a:pt x="785" y="32"/>
                </a:cubicBezTo>
                <a:cubicBezTo>
                  <a:pt x="785" y="32"/>
                  <a:pt x="786" y="33"/>
                  <a:pt x="787" y="33"/>
                </a:cubicBezTo>
                <a:cubicBezTo>
                  <a:pt x="786" y="34"/>
                  <a:pt x="786" y="35"/>
                  <a:pt x="785" y="35"/>
                </a:cubicBezTo>
                <a:cubicBezTo>
                  <a:pt x="785" y="36"/>
                  <a:pt x="783" y="37"/>
                  <a:pt x="783" y="38"/>
                </a:cubicBezTo>
                <a:cubicBezTo>
                  <a:pt x="783" y="38"/>
                  <a:pt x="785" y="39"/>
                  <a:pt x="786" y="39"/>
                </a:cubicBezTo>
                <a:cubicBezTo>
                  <a:pt x="786" y="39"/>
                  <a:pt x="787" y="38"/>
                  <a:pt x="787" y="37"/>
                </a:cubicBezTo>
                <a:close/>
                <a:moveTo>
                  <a:pt x="772" y="25"/>
                </a:moveTo>
                <a:cubicBezTo>
                  <a:pt x="772" y="25"/>
                  <a:pt x="773" y="23"/>
                  <a:pt x="773" y="23"/>
                </a:cubicBezTo>
                <a:cubicBezTo>
                  <a:pt x="774" y="23"/>
                  <a:pt x="775" y="21"/>
                  <a:pt x="775" y="21"/>
                </a:cubicBezTo>
                <a:cubicBezTo>
                  <a:pt x="776" y="19"/>
                  <a:pt x="777" y="18"/>
                  <a:pt x="779" y="16"/>
                </a:cubicBezTo>
                <a:cubicBezTo>
                  <a:pt x="778" y="16"/>
                  <a:pt x="777" y="15"/>
                  <a:pt x="776" y="15"/>
                </a:cubicBezTo>
                <a:cubicBezTo>
                  <a:pt x="776" y="15"/>
                  <a:pt x="775" y="17"/>
                  <a:pt x="775" y="17"/>
                </a:cubicBezTo>
                <a:cubicBezTo>
                  <a:pt x="774" y="17"/>
                  <a:pt x="773" y="18"/>
                  <a:pt x="773" y="19"/>
                </a:cubicBezTo>
                <a:cubicBezTo>
                  <a:pt x="772" y="21"/>
                  <a:pt x="771" y="22"/>
                  <a:pt x="769" y="24"/>
                </a:cubicBezTo>
                <a:cubicBezTo>
                  <a:pt x="770" y="24"/>
                  <a:pt x="771" y="25"/>
                  <a:pt x="772" y="25"/>
                </a:cubicBezTo>
                <a:close/>
                <a:moveTo>
                  <a:pt x="801" y="37"/>
                </a:moveTo>
                <a:cubicBezTo>
                  <a:pt x="801" y="37"/>
                  <a:pt x="804" y="39"/>
                  <a:pt x="804" y="39"/>
                </a:cubicBezTo>
                <a:cubicBezTo>
                  <a:pt x="804" y="39"/>
                  <a:pt x="805" y="37"/>
                  <a:pt x="805" y="37"/>
                </a:cubicBezTo>
                <a:cubicBezTo>
                  <a:pt x="805" y="36"/>
                  <a:pt x="807" y="35"/>
                  <a:pt x="807" y="35"/>
                </a:cubicBezTo>
                <a:cubicBezTo>
                  <a:pt x="807" y="34"/>
                  <a:pt x="805" y="33"/>
                  <a:pt x="805" y="33"/>
                </a:cubicBezTo>
                <a:cubicBezTo>
                  <a:pt x="805" y="32"/>
                  <a:pt x="806" y="31"/>
                  <a:pt x="806" y="31"/>
                </a:cubicBezTo>
                <a:cubicBezTo>
                  <a:pt x="807" y="30"/>
                  <a:pt x="808" y="29"/>
                  <a:pt x="808" y="28"/>
                </a:cubicBezTo>
                <a:cubicBezTo>
                  <a:pt x="809" y="28"/>
                  <a:pt x="809" y="26"/>
                  <a:pt x="810" y="26"/>
                </a:cubicBezTo>
                <a:cubicBezTo>
                  <a:pt x="810" y="26"/>
                  <a:pt x="812" y="28"/>
                  <a:pt x="812" y="28"/>
                </a:cubicBezTo>
                <a:cubicBezTo>
                  <a:pt x="813" y="28"/>
                  <a:pt x="813" y="26"/>
                  <a:pt x="814" y="26"/>
                </a:cubicBezTo>
                <a:cubicBezTo>
                  <a:pt x="814" y="25"/>
                  <a:pt x="816" y="27"/>
                  <a:pt x="816" y="27"/>
                </a:cubicBezTo>
                <a:cubicBezTo>
                  <a:pt x="816" y="27"/>
                  <a:pt x="818" y="25"/>
                  <a:pt x="818" y="25"/>
                </a:cubicBezTo>
                <a:cubicBezTo>
                  <a:pt x="818" y="25"/>
                  <a:pt x="820" y="23"/>
                  <a:pt x="819" y="23"/>
                </a:cubicBezTo>
                <a:cubicBezTo>
                  <a:pt x="819" y="22"/>
                  <a:pt x="817" y="22"/>
                  <a:pt x="817" y="21"/>
                </a:cubicBezTo>
                <a:cubicBezTo>
                  <a:pt x="817" y="21"/>
                  <a:pt x="816" y="23"/>
                  <a:pt x="816" y="23"/>
                </a:cubicBezTo>
                <a:cubicBezTo>
                  <a:pt x="815" y="23"/>
                  <a:pt x="814" y="22"/>
                  <a:pt x="813" y="22"/>
                </a:cubicBezTo>
                <a:cubicBezTo>
                  <a:pt x="813" y="22"/>
                  <a:pt x="812" y="24"/>
                  <a:pt x="812" y="24"/>
                </a:cubicBezTo>
                <a:cubicBezTo>
                  <a:pt x="811" y="24"/>
                  <a:pt x="810" y="22"/>
                  <a:pt x="809" y="22"/>
                </a:cubicBezTo>
                <a:cubicBezTo>
                  <a:pt x="809" y="22"/>
                  <a:pt x="808" y="24"/>
                  <a:pt x="808" y="24"/>
                </a:cubicBezTo>
                <a:cubicBezTo>
                  <a:pt x="807" y="25"/>
                  <a:pt x="806" y="26"/>
                  <a:pt x="806" y="27"/>
                </a:cubicBezTo>
                <a:cubicBezTo>
                  <a:pt x="805" y="27"/>
                  <a:pt x="805" y="28"/>
                  <a:pt x="804" y="29"/>
                </a:cubicBezTo>
                <a:cubicBezTo>
                  <a:pt x="804" y="29"/>
                  <a:pt x="803" y="31"/>
                  <a:pt x="803" y="31"/>
                </a:cubicBezTo>
                <a:cubicBezTo>
                  <a:pt x="802" y="31"/>
                  <a:pt x="801" y="29"/>
                  <a:pt x="800" y="29"/>
                </a:cubicBezTo>
                <a:cubicBezTo>
                  <a:pt x="800" y="29"/>
                  <a:pt x="799" y="31"/>
                  <a:pt x="799" y="32"/>
                </a:cubicBezTo>
                <a:cubicBezTo>
                  <a:pt x="799" y="32"/>
                  <a:pt x="801" y="33"/>
                  <a:pt x="801" y="33"/>
                </a:cubicBezTo>
                <a:cubicBezTo>
                  <a:pt x="802" y="34"/>
                  <a:pt x="802" y="35"/>
                  <a:pt x="803" y="35"/>
                </a:cubicBezTo>
                <a:cubicBezTo>
                  <a:pt x="803" y="36"/>
                  <a:pt x="801" y="37"/>
                  <a:pt x="801" y="37"/>
                </a:cubicBezTo>
                <a:close/>
                <a:moveTo>
                  <a:pt x="853" y="52"/>
                </a:moveTo>
                <a:cubicBezTo>
                  <a:pt x="853" y="52"/>
                  <a:pt x="852" y="51"/>
                  <a:pt x="851" y="51"/>
                </a:cubicBezTo>
                <a:cubicBezTo>
                  <a:pt x="851" y="50"/>
                  <a:pt x="849" y="49"/>
                  <a:pt x="849" y="49"/>
                </a:cubicBezTo>
                <a:cubicBezTo>
                  <a:pt x="849" y="49"/>
                  <a:pt x="848" y="51"/>
                  <a:pt x="847" y="51"/>
                </a:cubicBezTo>
                <a:cubicBezTo>
                  <a:pt x="847" y="51"/>
                  <a:pt x="846" y="53"/>
                  <a:pt x="846" y="53"/>
                </a:cubicBezTo>
                <a:cubicBezTo>
                  <a:pt x="846" y="54"/>
                  <a:pt x="847" y="55"/>
                  <a:pt x="848" y="55"/>
                </a:cubicBezTo>
                <a:cubicBezTo>
                  <a:pt x="848" y="55"/>
                  <a:pt x="850" y="57"/>
                  <a:pt x="850" y="57"/>
                </a:cubicBezTo>
                <a:cubicBezTo>
                  <a:pt x="850" y="57"/>
                  <a:pt x="852" y="55"/>
                  <a:pt x="852" y="55"/>
                </a:cubicBezTo>
                <a:cubicBezTo>
                  <a:pt x="852" y="54"/>
                  <a:pt x="853" y="53"/>
                  <a:pt x="853" y="52"/>
                </a:cubicBezTo>
                <a:close/>
                <a:moveTo>
                  <a:pt x="883" y="46"/>
                </a:moveTo>
                <a:cubicBezTo>
                  <a:pt x="883" y="46"/>
                  <a:pt x="884" y="45"/>
                  <a:pt x="884" y="44"/>
                </a:cubicBezTo>
                <a:cubicBezTo>
                  <a:pt x="884" y="44"/>
                  <a:pt x="886" y="43"/>
                  <a:pt x="886" y="42"/>
                </a:cubicBezTo>
                <a:cubicBezTo>
                  <a:pt x="886" y="41"/>
                  <a:pt x="884" y="41"/>
                  <a:pt x="884" y="40"/>
                </a:cubicBezTo>
                <a:cubicBezTo>
                  <a:pt x="883" y="40"/>
                  <a:pt x="883" y="42"/>
                  <a:pt x="882" y="42"/>
                </a:cubicBezTo>
                <a:cubicBezTo>
                  <a:pt x="882" y="43"/>
                  <a:pt x="880" y="41"/>
                  <a:pt x="880" y="41"/>
                </a:cubicBezTo>
                <a:cubicBezTo>
                  <a:pt x="880" y="41"/>
                  <a:pt x="878" y="43"/>
                  <a:pt x="878" y="43"/>
                </a:cubicBezTo>
                <a:cubicBezTo>
                  <a:pt x="878" y="44"/>
                  <a:pt x="880" y="44"/>
                  <a:pt x="881" y="45"/>
                </a:cubicBezTo>
                <a:cubicBezTo>
                  <a:pt x="880" y="45"/>
                  <a:pt x="879" y="46"/>
                  <a:pt x="879" y="47"/>
                </a:cubicBezTo>
                <a:cubicBezTo>
                  <a:pt x="879" y="47"/>
                  <a:pt x="881" y="48"/>
                  <a:pt x="881" y="49"/>
                </a:cubicBezTo>
                <a:cubicBezTo>
                  <a:pt x="881" y="49"/>
                  <a:pt x="883" y="50"/>
                  <a:pt x="883" y="50"/>
                </a:cubicBezTo>
                <a:cubicBezTo>
                  <a:pt x="884" y="50"/>
                  <a:pt x="884" y="48"/>
                  <a:pt x="885" y="48"/>
                </a:cubicBezTo>
                <a:cubicBezTo>
                  <a:pt x="885" y="47"/>
                  <a:pt x="883" y="47"/>
                  <a:pt x="883" y="46"/>
                </a:cubicBezTo>
                <a:close/>
                <a:moveTo>
                  <a:pt x="883" y="32"/>
                </a:moveTo>
                <a:cubicBezTo>
                  <a:pt x="883" y="32"/>
                  <a:pt x="884" y="31"/>
                  <a:pt x="885" y="30"/>
                </a:cubicBezTo>
                <a:cubicBezTo>
                  <a:pt x="884" y="30"/>
                  <a:pt x="883" y="29"/>
                  <a:pt x="882" y="28"/>
                </a:cubicBezTo>
                <a:cubicBezTo>
                  <a:pt x="882" y="28"/>
                  <a:pt x="880" y="27"/>
                  <a:pt x="880" y="27"/>
                </a:cubicBezTo>
                <a:cubicBezTo>
                  <a:pt x="880" y="26"/>
                  <a:pt x="882" y="25"/>
                  <a:pt x="882" y="25"/>
                </a:cubicBezTo>
                <a:cubicBezTo>
                  <a:pt x="881" y="24"/>
                  <a:pt x="880" y="23"/>
                  <a:pt x="880" y="23"/>
                </a:cubicBezTo>
                <a:cubicBezTo>
                  <a:pt x="879" y="23"/>
                  <a:pt x="878" y="25"/>
                  <a:pt x="878" y="25"/>
                </a:cubicBezTo>
                <a:cubicBezTo>
                  <a:pt x="878" y="25"/>
                  <a:pt x="876" y="27"/>
                  <a:pt x="876" y="27"/>
                </a:cubicBezTo>
                <a:cubicBezTo>
                  <a:pt x="876" y="28"/>
                  <a:pt x="878" y="28"/>
                  <a:pt x="878" y="29"/>
                </a:cubicBezTo>
                <a:cubicBezTo>
                  <a:pt x="878" y="30"/>
                  <a:pt x="877" y="30"/>
                  <a:pt x="877" y="31"/>
                </a:cubicBezTo>
                <a:cubicBezTo>
                  <a:pt x="877" y="32"/>
                  <a:pt x="879" y="33"/>
                  <a:pt x="879" y="33"/>
                </a:cubicBezTo>
                <a:cubicBezTo>
                  <a:pt x="880" y="33"/>
                  <a:pt x="880" y="34"/>
                  <a:pt x="881" y="35"/>
                </a:cubicBezTo>
                <a:cubicBezTo>
                  <a:pt x="882" y="34"/>
                  <a:pt x="882" y="33"/>
                  <a:pt x="883" y="32"/>
                </a:cubicBezTo>
                <a:close/>
                <a:moveTo>
                  <a:pt x="900" y="42"/>
                </a:moveTo>
                <a:cubicBezTo>
                  <a:pt x="901" y="42"/>
                  <a:pt x="901" y="40"/>
                  <a:pt x="902" y="40"/>
                </a:cubicBezTo>
                <a:cubicBezTo>
                  <a:pt x="902" y="39"/>
                  <a:pt x="904" y="38"/>
                  <a:pt x="904" y="38"/>
                </a:cubicBezTo>
                <a:cubicBezTo>
                  <a:pt x="904" y="38"/>
                  <a:pt x="902" y="36"/>
                  <a:pt x="901" y="36"/>
                </a:cubicBezTo>
                <a:cubicBezTo>
                  <a:pt x="901" y="36"/>
                  <a:pt x="900" y="38"/>
                  <a:pt x="900" y="38"/>
                </a:cubicBezTo>
                <a:cubicBezTo>
                  <a:pt x="899" y="39"/>
                  <a:pt x="899" y="40"/>
                  <a:pt x="898" y="40"/>
                </a:cubicBezTo>
                <a:cubicBezTo>
                  <a:pt x="898" y="41"/>
                  <a:pt x="896" y="39"/>
                  <a:pt x="896" y="39"/>
                </a:cubicBezTo>
                <a:cubicBezTo>
                  <a:pt x="896" y="39"/>
                  <a:pt x="894" y="41"/>
                  <a:pt x="894" y="41"/>
                </a:cubicBezTo>
                <a:cubicBezTo>
                  <a:pt x="894" y="41"/>
                  <a:pt x="896" y="43"/>
                  <a:pt x="896" y="43"/>
                </a:cubicBezTo>
                <a:cubicBezTo>
                  <a:pt x="897" y="43"/>
                  <a:pt x="897" y="41"/>
                  <a:pt x="898" y="40"/>
                </a:cubicBezTo>
                <a:cubicBezTo>
                  <a:pt x="898" y="40"/>
                  <a:pt x="900" y="42"/>
                  <a:pt x="900" y="42"/>
                </a:cubicBezTo>
                <a:close/>
                <a:moveTo>
                  <a:pt x="899" y="30"/>
                </a:moveTo>
                <a:cubicBezTo>
                  <a:pt x="900" y="31"/>
                  <a:pt x="902" y="33"/>
                  <a:pt x="903" y="34"/>
                </a:cubicBezTo>
                <a:cubicBezTo>
                  <a:pt x="904" y="33"/>
                  <a:pt x="904" y="32"/>
                  <a:pt x="905" y="31"/>
                </a:cubicBezTo>
                <a:cubicBezTo>
                  <a:pt x="905" y="31"/>
                  <a:pt x="906" y="33"/>
                  <a:pt x="907" y="33"/>
                </a:cubicBezTo>
                <a:cubicBezTo>
                  <a:pt x="907" y="32"/>
                  <a:pt x="909" y="32"/>
                  <a:pt x="909" y="31"/>
                </a:cubicBezTo>
                <a:cubicBezTo>
                  <a:pt x="909" y="30"/>
                  <a:pt x="907" y="30"/>
                  <a:pt x="906" y="29"/>
                </a:cubicBezTo>
                <a:cubicBezTo>
                  <a:pt x="906" y="29"/>
                  <a:pt x="908" y="28"/>
                  <a:pt x="908" y="27"/>
                </a:cubicBezTo>
                <a:cubicBezTo>
                  <a:pt x="907" y="26"/>
                  <a:pt x="905" y="25"/>
                  <a:pt x="904" y="24"/>
                </a:cubicBezTo>
                <a:cubicBezTo>
                  <a:pt x="903" y="25"/>
                  <a:pt x="901" y="27"/>
                  <a:pt x="900" y="28"/>
                </a:cubicBezTo>
                <a:cubicBezTo>
                  <a:pt x="900" y="29"/>
                  <a:pt x="899" y="30"/>
                  <a:pt x="899" y="30"/>
                </a:cubicBezTo>
                <a:close/>
                <a:moveTo>
                  <a:pt x="961" y="50"/>
                </a:moveTo>
                <a:cubicBezTo>
                  <a:pt x="962" y="48"/>
                  <a:pt x="964" y="47"/>
                  <a:pt x="965" y="45"/>
                </a:cubicBezTo>
                <a:cubicBezTo>
                  <a:pt x="964" y="45"/>
                  <a:pt x="963" y="44"/>
                  <a:pt x="963" y="44"/>
                </a:cubicBezTo>
                <a:cubicBezTo>
                  <a:pt x="962" y="44"/>
                  <a:pt x="961" y="46"/>
                  <a:pt x="961" y="46"/>
                </a:cubicBezTo>
                <a:cubicBezTo>
                  <a:pt x="960" y="46"/>
                  <a:pt x="960" y="48"/>
                  <a:pt x="959" y="48"/>
                </a:cubicBezTo>
                <a:cubicBezTo>
                  <a:pt x="959" y="49"/>
                  <a:pt x="957" y="50"/>
                  <a:pt x="957" y="50"/>
                </a:cubicBezTo>
                <a:cubicBezTo>
                  <a:pt x="957" y="51"/>
                  <a:pt x="959" y="52"/>
                  <a:pt x="960" y="52"/>
                </a:cubicBezTo>
                <a:cubicBezTo>
                  <a:pt x="960" y="51"/>
                  <a:pt x="961" y="51"/>
                  <a:pt x="961" y="50"/>
                </a:cubicBezTo>
                <a:close/>
                <a:moveTo>
                  <a:pt x="971" y="51"/>
                </a:moveTo>
                <a:cubicBezTo>
                  <a:pt x="972" y="51"/>
                  <a:pt x="973" y="52"/>
                  <a:pt x="974" y="52"/>
                </a:cubicBezTo>
                <a:cubicBezTo>
                  <a:pt x="974" y="52"/>
                  <a:pt x="975" y="51"/>
                  <a:pt x="975" y="50"/>
                </a:cubicBezTo>
                <a:cubicBezTo>
                  <a:pt x="976" y="49"/>
                  <a:pt x="976" y="48"/>
                  <a:pt x="977" y="48"/>
                </a:cubicBezTo>
                <a:cubicBezTo>
                  <a:pt x="977" y="48"/>
                  <a:pt x="979" y="50"/>
                  <a:pt x="979" y="49"/>
                </a:cubicBezTo>
                <a:cubicBezTo>
                  <a:pt x="980" y="49"/>
                  <a:pt x="981" y="48"/>
                  <a:pt x="981" y="47"/>
                </a:cubicBezTo>
                <a:cubicBezTo>
                  <a:pt x="981" y="47"/>
                  <a:pt x="979" y="46"/>
                  <a:pt x="979" y="46"/>
                </a:cubicBezTo>
                <a:cubicBezTo>
                  <a:pt x="979" y="45"/>
                  <a:pt x="980" y="44"/>
                  <a:pt x="980" y="43"/>
                </a:cubicBezTo>
                <a:cubicBezTo>
                  <a:pt x="981" y="43"/>
                  <a:pt x="982" y="42"/>
                  <a:pt x="982" y="41"/>
                </a:cubicBezTo>
                <a:cubicBezTo>
                  <a:pt x="982" y="40"/>
                  <a:pt x="980" y="40"/>
                  <a:pt x="980" y="39"/>
                </a:cubicBezTo>
                <a:cubicBezTo>
                  <a:pt x="980" y="39"/>
                  <a:pt x="982" y="38"/>
                  <a:pt x="982" y="37"/>
                </a:cubicBezTo>
                <a:cubicBezTo>
                  <a:pt x="982" y="37"/>
                  <a:pt x="979" y="35"/>
                  <a:pt x="979" y="35"/>
                </a:cubicBezTo>
                <a:cubicBezTo>
                  <a:pt x="979" y="36"/>
                  <a:pt x="978" y="37"/>
                  <a:pt x="978" y="38"/>
                </a:cubicBezTo>
                <a:cubicBezTo>
                  <a:pt x="977" y="38"/>
                  <a:pt x="976" y="39"/>
                  <a:pt x="976" y="40"/>
                </a:cubicBezTo>
                <a:cubicBezTo>
                  <a:pt x="976" y="40"/>
                  <a:pt x="978" y="41"/>
                  <a:pt x="978" y="42"/>
                </a:cubicBezTo>
                <a:cubicBezTo>
                  <a:pt x="978" y="42"/>
                  <a:pt x="977" y="44"/>
                  <a:pt x="977" y="44"/>
                </a:cubicBezTo>
                <a:cubicBezTo>
                  <a:pt x="976" y="44"/>
                  <a:pt x="975" y="46"/>
                  <a:pt x="975" y="46"/>
                </a:cubicBezTo>
                <a:cubicBezTo>
                  <a:pt x="974" y="46"/>
                  <a:pt x="973" y="44"/>
                  <a:pt x="973" y="44"/>
                </a:cubicBezTo>
                <a:cubicBezTo>
                  <a:pt x="972" y="44"/>
                  <a:pt x="971" y="46"/>
                  <a:pt x="971" y="47"/>
                </a:cubicBezTo>
                <a:cubicBezTo>
                  <a:pt x="970" y="47"/>
                  <a:pt x="970" y="48"/>
                  <a:pt x="969" y="49"/>
                </a:cubicBezTo>
                <a:cubicBezTo>
                  <a:pt x="969" y="49"/>
                  <a:pt x="967" y="51"/>
                  <a:pt x="968" y="51"/>
                </a:cubicBezTo>
                <a:cubicBezTo>
                  <a:pt x="968" y="52"/>
                  <a:pt x="970" y="52"/>
                  <a:pt x="970" y="53"/>
                </a:cubicBezTo>
                <a:cubicBezTo>
                  <a:pt x="970" y="52"/>
                  <a:pt x="971" y="51"/>
                  <a:pt x="971" y="51"/>
                </a:cubicBezTo>
                <a:close/>
                <a:moveTo>
                  <a:pt x="951" y="31"/>
                </a:moveTo>
                <a:cubicBezTo>
                  <a:pt x="952" y="32"/>
                  <a:pt x="952" y="32"/>
                  <a:pt x="953" y="33"/>
                </a:cubicBezTo>
                <a:cubicBezTo>
                  <a:pt x="953" y="33"/>
                  <a:pt x="955" y="35"/>
                  <a:pt x="955" y="35"/>
                </a:cubicBezTo>
                <a:cubicBezTo>
                  <a:pt x="956" y="35"/>
                  <a:pt x="957" y="33"/>
                  <a:pt x="957" y="32"/>
                </a:cubicBezTo>
                <a:cubicBezTo>
                  <a:pt x="957" y="32"/>
                  <a:pt x="955" y="31"/>
                  <a:pt x="955" y="31"/>
                </a:cubicBezTo>
                <a:cubicBezTo>
                  <a:pt x="955" y="30"/>
                  <a:pt x="956" y="29"/>
                  <a:pt x="956" y="29"/>
                </a:cubicBezTo>
                <a:cubicBezTo>
                  <a:pt x="957" y="28"/>
                  <a:pt x="958" y="27"/>
                  <a:pt x="958" y="26"/>
                </a:cubicBezTo>
                <a:cubicBezTo>
                  <a:pt x="958" y="26"/>
                  <a:pt x="960" y="24"/>
                  <a:pt x="960" y="24"/>
                </a:cubicBezTo>
                <a:cubicBezTo>
                  <a:pt x="960" y="23"/>
                  <a:pt x="958" y="23"/>
                  <a:pt x="958" y="22"/>
                </a:cubicBezTo>
                <a:cubicBezTo>
                  <a:pt x="957" y="23"/>
                  <a:pt x="957" y="24"/>
                  <a:pt x="956" y="25"/>
                </a:cubicBezTo>
                <a:cubicBezTo>
                  <a:pt x="955" y="25"/>
                  <a:pt x="955" y="26"/>
                  <a:pt x="954" y="27"/>
                </a:cubicBezTo>
                <a:cubicBezTo>
                  <a:pt x="954" y="28"/>
                  <a:pt x="953" y="28"/>
                  <a:pt x="953" y="29"/>
                </a:cubicBezTo>
                <a:cubicBezTo>
                  <a:pt x="952" y="29"/>
                  <a:pt x="951" y="27"/>
                  <a:pt x="950" y="27"/>
                </a:cubicBezTo>
                <a:cubicBezTo>
                  <a:pt x="950" y="27"/>
                  <a:pt x="949" y="29"/>
                  <a:pt x="949" y="30"/>
                </a:cubicBezTo>
                <a:cubicBezTo>
                  <a:pt x="948" y="30"/>
                  <a:pt x="947" y="31"/>
                  <a:pt x="947" y="32"/>
                </a:cubicBezTo>
                <a:cubicBezTo>
                  <a:pt x="947" y="32"/>
                  <a:pt x="949" y="33"/>
                  <a:pt x="949" y="34"/>
                </a:cubicBezTo>
                <a:cubicBezTo>
                  <a:pt x="950" y="33"/>
                  <a:pt x="950" y="32"/>
                  <a:pt x="951" y="31"/>
                </a:cubicBezTo>
                <a:close/>
                <a:moveTo>
                  <a:pt x="994" y="54"/>
                </a:moveTo>
                <a:cubicBezTo>
                  <a:pt x="994" y="54"/>
                  <a:pt x="996" y="55"/>
                  <a:pt x="996" y="55"/>
                </a:cubicBezTo>
                <a:cubicBezTo>
                  <a:pt x="997" y="55"/>
                  <a:pt x="997" y="53"/>
                  <a:pt x="998" y="53"/>
                </a:cubicBezTo>
                <a:cubicBezTo>
                  <a:pt x="998" y="53"/>
                  <a:pt x="999" y="55"/>
                  <a:pt x="1000" y="55"/>
                </a:cubicBezTo>
                <a:cubicBezTo>
                  <a:pt x="1001" y="55"/>
                  <a:pt x="1001" y="53"/>
                  <a:pt x="1002" y="52"/>
                </a:cubicBezTo>
                <a:cubicBezTo>
                  <a:pt x="1002" y="52"/>
                  <a:pt x="1003" y="51"/>
                  <a:pt x="1003" y="50"/>
                </a:cubicBezTo>
                <a:cubicBezTo>
                  <a:pt x="1004" y="50"/>
                  <a:pt x="1005" y="49"/>
                  <a:pt x="1005" y="48"/>
                </a:cubicBezTo>
                <a:cubicBezTo>
                  <a:pt x="1006" y="49"/>
                  <a:pt x="1007" y="49"/>
                  <a:pt x="1007" y="50"/>
                </a:cubicBezTo>
                <a:cubicBezTo>
                  <a:pt x="1007" y="49"/>
                  <a:pt x="1009" y="48"/>
                  <a:pt x="1009" y="48"/>
                </a:cubicBezTo>
                <a:cubicBezTo>
                  <a:pt x="1009" y="47"/>
                  <a:pt x="1007" y="46"/>
                  <a:pt x="1007" y="46"/>
                </a:cubicBezTo>
                <a:cubicBezTo>
                  <a:pt x="1007" y="46"/>
                  <a:pt x="1006" y="48"/>
                  <a:pt x="1005" y="48"/>
                </a:cubicBezTo>
                <a:cubicBezTo>
                  <a:pt x="1005" y="48"/>
                  <a:pt x="1003" y="46"/>
                  <a:pt x="1003" y="46"/>
                </a:cubicBezTo>
                <a:cubicBezTo>
                  <a:pt x="1002" y="46"/>
                  <a:pt x="1002" y="48"/>
                  <a:pt x="1001" y="49"/>
                </a:cubicBezTo>
                <a:cubicBezTo>
                  <a:pt x="1001" y="49"/>
                  <a:pt x="1000" y="51"/>
                  <a:pt x="1000" y="51"/>
                </a:cubicBezTo>
                <a:cubicBezTo>
                  <a:pt x="999" y="51"/>
                  <a:pt x="998" y="49"/>
                  <a:pt x="997" y="49"/>
                </a:cubicBezTo>
                <a:cubicBezTo>
                  <a:pt x="997" y="49"/>
                  <a:pt x="996" y="51"/>
                  <a:pt x="996" y="51"/>
                </a:cubicBezTo>
                <a:cubicBezTo>
                  <a:pt x="996" y="52"/>
                  <a:pt x="994" y="53"/>
                  <a:pt x="994" y="54"/>
                </a:cubicBezTo>
                <a:close/>
                <a:moveTo>
                  <a:pt x="1013" y="43"/>
                </a:moveTo>
                <a:cubicBezTo>
                  <a:pt x="1013" y="43"/>
                  <a:pt x="1014" y="41"/>
                  <a:pt x="1014" y="41"/>
                </a:cubicBezTo>
                <a:cubicBezTo>
                  <a:pt x="1015" y="41"/>
                  <a:pt x="1016" y="43"/>
                  <a:pt x="1016" y="43"/>
                </a:cubicBezTo>
                <a:cubicBezTo>
                  <a:pt x="1017" y="42"/>
                  <a:pt x="1018" y="44"/>
                  <a:pt x="1019" y="44"/>
                </a:cubicBezTo>
                <a:cubicBezTo>
                  <a:pt x="1019" y="44"/>
                  <a:pt x="1020" y="42"/>
                  <a:pt x="1020" y="42"/>
                </a:cubicBezTo>
                <a:cubicBezTo>
                  <a:pt x="1021" y="41"/>
                  <a:pt x="1022" y="40"/>
                  <a:pt x="1022" y="40"/>
                </a:cubicBezTo>
                <a:cubicBezTo>
                  <a:pt x="1021" y="40"/>
                  <a:pt x="1021" y="38"/>
                  <a:pt x="1020" y="38"/>
                </a:cubicBezTo>
                <a:cubicBezTo>
                  <a:pt x="1019" y="38"/>
                  <a:pt x="1019" y="40"/>
                  <a:pt x="1018" y="40"/>
                </a:cubicBezTo>
                <a:cubicBezTo>
                  <a:pt x="1018" y="40"/>
                  <a:pt x="1017" y="38"/>
                  <a:pt x="1016" y="39"/>
                </a:cubicBezTo>
                <a:cubicBezTo>
                  <a:pt x="1015" y="39"/>
                  <a:pt x="1015" y="41"/>
                  <a:pt x="1014" y="41"/>
                </a:cubicBezTo>
                <a:cubicBezTo>
                  <a:pt x="1014" y="41"/>
                  <a:pt x="1013" y="39"/>
                  <a:pt x="1012" y="39"/>
                </a:cubicBezTo>
                <a:cubicBezTo>
                  <a:pt x="1011" y="39"/>
                  <a:pt x="1011" y="41"/>
                  <a:pt x="1010" y="41"/>
                </a:cubicBezTo>
                <a:cubicBezTo>
                  <a:pt x="1011" y="42"/>
                  <a:pt x="1012" y="43"/>
                  <a:pt x="1013" y="4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68580" tIns="34291" rIns="68580" bIns="34291" numCol="1" anchor="t" anchorCtr="0" compatLnSpc="1"/>
          <a:lstStyle/>
          <a:p>
            <a:endParaRPr lang="zh-CN" altLang="en-US" sz="1351" dirty="0">
              <a:ea typeface="汉仪丫丫体简" panose="02010604000101010101" pitchFamily="2" charset="-122"/>
            </a:endParaRPr>
          </a:p>
        </p:txBody>
      </p:sp>
      <p:sp>
        <p:nvSpPr>
          <p:cNvPr id="60" name="Freeform 334"/>
          <p:cNvSpPr>
            <a:spLocks noEditPoints="1"/>
          </p:cNvSpPr>
          <p:nvPr/>
        </p:nvSpPr>
        <p:spPr bwMode="auto">
          <a:xfrm rot="10800000" flipH="1">
            <a:off x="8176579" y="2637803"/>
            <a:ext cx="3331311" cy="79124"/>
          </a:xfrm>
          <a:custGeom>
            <a:avLst/>
            <a:gdLst>
              <a:gd name="T0" fmla="*/ 32 w 1069"/>
              <a:gd name="T1" fmla="*/ 50 h 77"/>
              <a:gd name="T2" fmla="*/ 29 w 1069"/>
              <a:gd name="T3" fmla="*/ 17 h 77"/>
              <a:gd name="T4" fmla="*/ 87 w 1069"/>
              <a:gd name="T5" fmla="*/ 15 h 77"/>
              <a:gd name="T6" fmla="*/ 108 w 1069"/>
              <a:gd name="T7" fmla="*/ 20 h 77"/>
              <a:gd name="T8" fmla="*/ 148 w 1069"/>
              <a:gd name="T9" fmla="*/ 19 h 77"/>
              <a:gd name="T10" fmla="*/ 191 w 1069"/>
              <a:gd name="T11" fmla="*/ 13 h 77"/>
              <a:gd name="T12" fmla="*/ 241 w 1069"/>
              <a:gd name="T13" fmla="*/ 12 h 77"/>
              <a:gd name="T14" fmla="*/ 285 w 1069"/>
              <a:gd name="T15" fmla="*/ 10 h 77"/>
              <a:gd name="T16" fmla="*/ 325 w 1069"/>
              <a:gd name="T17" fmla="*/ 23 h 77"/>
              <a:gd name="T18" fmla="*/ 385 w 1069"/>
              <a:gd name="T19" fmla="*/ 9 h 77"/>
              <a:gd name="T20" fmla="*/ 405 w 1069"/>
              <a:gd name="T21" fmla="*/ 24 h 77"/>
              <a:gd name="T22" fmla="*/ 449 w 1069"/>
              <a:gd name="T23" fmla="*/ 12 h 77"/>
              <a:gd name="T24" fmla="*/ 488 w 1069"/>
              <a:gd name="T25" fmla="*/ 17 h 77"/>
              <a:gd name="T26" fmla="*/ 530 w 1069"/>
              <a:gd name="T27" fmla="*/ 14 h 77"/>
              <a:gd name="T28" fmla="*/ 587 w 1069"/>
              <a:gd name="T29" fmla="*/ 8 h 77"/>
              <a:gd name="T30" fmla="*/ 621 w 1069"/>
              <a:gd name="T31" fmla="*/ 19 h 77"/>
              <a:gd name="T32" fmla="*/ 677 w 1069"/>
              <a:gd name="T33" fmla="*/ 20 h 77"/>
              <a:gd name="T34" fmla="*/ 716 w 1069"/>
              <a:gd name="T35" fmla="*/ 15 h 77"/>
              <a:gd name="T36" fmla="*/ 761 w 1069"/>
              <a:gd name="T37" fmla="*/ 17 h 77"/>
              <a:gd name="T38" fmla="*/ 816 w 1069"/>
              <a:gd name="T39" fmla="*/ 9 h 77"/>
              <a:gd name="T40" fmla="*/ 850 w 1069"/>
              <a:gd name="T41" fmla="*/ 15 h 77"/>
              <a:gd name="T42" fmla="*/ 890 w 1069"/>
              <a:gd name="T43" fmla="*/ 9 h 77"/>
              <a:gd name="T44" fmla="*/ 939 w 1069"/>
              <a:gd name="T45" fmla="*/ 15 h 77"/>
              <a:gd name="T46" fmla="*/ 981 w 1069"/>
              <a:gd name="T47" fmla="*/ 29 h 77"/>
              <a:gd name="T48" fmla="*/ 1010 w 1069"/>
              <a:gd name="T49" fmla="*/ 27 h 77"/>
              <a:gd name="T50" fmla="*/ 1044 w 1069"/>
              <a:gd name="T51" fmla="*/ 53 h 77"/>
              <a:gd name="T52" fmla="*/ 1051 w 1069"/>
              <a:gd name="T53" fmla="*/ 58 h 77"/>
              <a:gd name="T54" fmla="*/ 1010 w 1069"/>
              <a:gd name="T55" fmla="*/ 69 h 77"/>
              <a:gd name="T56" fmla="*/ 981 w 1069"/>
              <a:gd name="T57" fmla="*/ 61 h 77"/>
              <a:gd name="T58" fmla="*/ 928 w 1069"/>
              <a:gd name="T59" fmla="*/ 42 h 77"/>
              <a:gd name="T60" fmla="*/ 866 w 1069"/>
              <a:gd name="T61" fmla="*/ 59 h 77"/>
              <a:gd name="T62" fmla="*/ 832 w 1069"/>
              <a:gd name="T63" fmla="*/ 53 h 77"/>
              <a:gd name="T64" fmla="*/ 806 w 1069"/>
              <a:gd name="T65" fmla="*/ 59 h 77"/>
              <a:gd name="T66" fmla="*/ 756 w 1069"/>
              <a:gd name="T67" fmla="*/ 59 h 77"/>
              <a:gd name="T68" fmla="*/ 716 w 1069"/>
              <a:gd name="T69" fmla="*/ 47 h 77"/>
              <a:gd name="T70" fmla="*/ 665 w 1069"/>
              <a:gd name="T71" fmla="*/ 40 h 77"/>
              <a:gd name="T72" fmla="*/ 629 w 1069"/>
              <a:gd name="T73" fmla="*/ 50 h 77"/>
              <a:gd name="T74" fmla="*/ 584 w 1069"/>
              <a:gd name="T75" fmla="*/ 62 h 77"/>
              <a:gd name="T76" fmla="*/ 533 w 1069"/>
              <a:gd name="T77" fmla="*/ 55 h 77"/>
              <a:gd name="T78" fmla="*/ 481 w 1069"/>
              <a:gd name="T79" fmla="*/ 50 h 77"/>
              <a:gd name="T80" fmla="*/ 455 w 1069"/>
              <a:gd name="T81" fmla="*/ 42 h 77"/>
              <a:gd name="T82" fmla="*/ 412 w 1069"/>
              <a:gd name="T83" fmla="*/ 62 h 77"/>
              <a:gd name="T84" fmla="*/ 359 w 1069"/>
              <a:gd name="T85" fmla="*/ 57 h 77"/>
              <a:gd name="T86" fmla="*/ 321 w 1069"/>
              <a:gd name="T87" fmla="*/ 56 h 77"/>
              <a:gd name="T88" fmla="*/ 283 w 1069"/>
              <a:gd name="T89" fmla="*/ 59 h 77"/>
              <a:gd name="T90" fmla="*/ 246 w 1069"/>
              <a:gd name="T91" fmla="*/ 62 h 77"/>
              <a:gd name="T92" fmla="*/ 203 w 1069"/>
              <a:gd name="T93" fmla="*/ 58 h 77"/>
              <a:gd name="T94" fmla="*/ 174 w 1069"/>
              <a:gd name="T95" fmla="*/ 63 h 77"/>
              <a:gd name="T96" fmla="*/ 153 w 1069"/>
              <a:gd name="T97" fmla="*/ 58 h 77"/>
              <a:gd name="T98" fmla="*/ 115 w 1069"/>
              <a:gd name="T99" fmla="*/ 57 h 77"/>
              <a:gd name="T100" fmla="*/ 364 w 1069"/>
              <a:gd name="T101" fmla="*/ 18 h 77"/>
              <a:gd name="T102" fmla="*/ 13 w 1069"/>
              <a:gd name="T103" fmla="*/ 43 h 77"/>
              <a:gd name="T104" fmla="*/ 179 w 1069"/>
              <a:gd name="T105" fmla="*/ 29 h 77"/>
              <a:gd name="T106" fmla="*/ 233 w 1069"/>
              <a:gd name="T107" fmla="*/ 45 h 77"/>
              <a:gd name="T108" fmla="*/ 276 w 1069"/>
              <a:gd name="T109" fmla="*/ 32 h 77"/>
              <a:gd name="T110" fmla="*/ 404 w 1069"/>
              <a:gd name="T111" fmla="*/ 35 h 77"/>
              <a:gd name="T112" fmla="*/ 479 w 1069"/>
              <a:gd name="T113" fmla="*/ 39 h 77"/>
              <a:gd name="T114" fmla="*/ 612 w 1069"/>
              <a:gd name="T115" fmla="*/ 27 h 77"/>
              <a:gd name="T116" fmla="*/ 736 w 1069"/>
              <a:gd name="T117" fmla="*/ 44 h 77"/>
              <a:gd name="T118" fmla="*/ 789 w 1069"/>
              <a:gd name="T119" fmla="*/ 31 h 77"/>
              <a:gd name="T120" fmla="*/ 800 w 1069"/>
              <a:gd name="T121" fmla="*/ 29 h 77"/>
              <a:gd name="T122" fmla="*/ 894 w 1069"/>
              <a:gd name="T123" fmla="*/ 41 h 77"/>
              <a:gd name="T124" fmla="*/ 955 w 1069"/>
              <a:gd name="T125" fmla="*/ 3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69" h="77">
                <a:moveTo>
                  <a:pt x="63" y="56"/>
                </a:moveTo>
                <a:cubicBezTo>
                  <a:pt x="62" y="56"/>
                  <a:pt x="60" y="55"/>
                  <a:pt x="60" y="55"/>
                </a:cubicBezTo>
                <a:cubicBezTo>
                  <a:pt x="60" y="55"/>
                  <a:pt x="62" y="52"/>
                  <a:pt x="62" y="52"/>
                </a:cubicBezTo>
                <a:cubicBezTo>
                  <a:pt x="62" y="52"/>
                  <a:pt x="64" y="54"/>
                  <a:pt x="64" y="54"/>
                </a:cubicBezTo>
                <a:cubicBezTo>
                  <a:pt x="65" y="54"/>
                  <a:pt x="66" y="52"/>
                  <a:pt x="66" y="52"/>
                </a:cubicBezTo>
                <a:cubicBezTo>
                  <a:pt x="66" y="52"/>
                  <a:pt x="67" y="50"/>
                  <a:pt x="68" y="50"/>
                </a:cubicBezTo>
                <a:cubicBezTo>
                  <a:pt x="68" y="50"/>
                  <a:pt x="70" y="51"/>
                  <a:pt x="70" y="51"/>
                </a:cubicBezTo>
                <a:cubicBezTo>
                  <a:pt x="70" y="51"/>
                  <a:pt x="72" y="53"/>
                  <a:pt x="72" y="53"/>
                </a:cubicBezTo>
                <a:cubicBezTo>
                  <a:pt x="72" y="53"/>
                  <a:pt x="74" y="51"/>
                  <a:pt x="74" y="51"/>
                </a:cubicBezTo>
                <a:cubicBezTo>
                  <a:pt x="74" y="50"/>
                  <a:pt x="72" y="50"/>
                  <a:pt x="72" y="49"/>
                </a:cubicBezTo>
                <a:cubicBezTo>
                  <a:pt x="72" y="49"/>
                  <a:pt x="73" y="47"/>
                  <a:pt x="73" y="47"/>
                </a:cubicBezTo>
                <a:cubicBezTo>
                  <a:pt x="73" y="47"/>
                  <a:pt x="71" y="45"/>
                  <a:pt x="71" y="45"/>
                </a:cubicBezTo>
                <a:cubicBezTo>
                  <a:pt x="71" y="46"/>
                  <a:pt x="70" y="47"/>
                  <a:pt x="69" y="47"/>
                </a:cubicBezTo>
                <a:cubicBezTo>
                  <a:pt x="69" y="48"/>
                  <a:pt x="68" y="50"/>
                  <a:pt x="68" y="50"/>
                </a:cubicBezTo>
                <a:cubicBezTo>
                  <a:pt x="67" y="50"/>
                  <a:pt x="66" y="48"/>
                  <a:pt x="66" y="48"/>
                </a:cubicBezTo>
                <a:cubicBezTo>
                  <a:pt x="65" y="48"/>
                  <a:pt x="64" y="50"/>
                  <a:pt x="64" y="50"/>
                </a:cubicBezTo>
                <a:cubicBezTo>
                  <a:pt x="63" y="51"/>
                  <a:pt x="63" y="52"/>
                  <a:pt x="62" y="52"/>
                </a:cubicBezTo>
                <a:cubicBezTo>
                  <a:pt x="62" y="53"/>
                  <a:pt x="60" y="51"/>
                  <a:pt x="60" y="51"/>
                </a:cubicBezTo>
                <a:cubicBezTo>
                  <a:pt x="60" y="51"/>
                  <a:pt x="58" y="53"/>
                  <a:pt x="58" y="53"/>
                </a:cubicBezTo>
                <a:cubicBezTo>
                  <a:pt x="58" y="53"/>
                  <a:pt x="57" y="55"/>
                  <a:pt x="56" y="55"/>
                </a:cubicBezTo>
                <a:cubicBezTo>
                  <a:pt x="56" y="55"/>
                  <a:pt x="55" y="54"/>
                  <a:pt x="54" y="53"/>
                </a:cubicBezTo>
                <a:cubicBezTo>
                  <a:pt x="54" y="53"/>
                  <a:pt x="52" y="52"/>
                  <a:pt x="52" y="52"/>
                </a:cubicBezTo>
                <a:cubicBezTo>
                  <a:pt x="52" y="52"/>
                  <a:pt x="51" y="54"/>
                  <a:pt x="50" y="54"/>
                </a:cubicBezTo>
                <a:cubicBezTo>
                  <a:pt x="50" y="54"/>
                  <a:pt x="49" y="56"/>
                  <a:pt x="49" y="56"/>
                </a:cubicBezTo>
                <a:cubicBezTo>
                  <a:pt x="48" y="56"/>
                  <a:pt x="47" y="54"/>
                  <a:pt x="46" y="55"/>
                </a:cubicBezTo>
                <a:cubicBezTo>
                  <a:pt x="46" y="55"/>
                  <a:pt x="45" y="56"/>
                  <a:pt x="45" y="57"/>
                </a:cubicBezTo>
                <a:cubicBezTo>
                  <a:pt x="44" y="57"/>
                  <a:pt x="43" y="59"/>
                  <a:pt x="43" y="59"/>
                </a:cubicBezTo>
                <a:cubicBezTo>
                  <a:pt x="42" y="59"/>
                  <a:pt x="41" y="57"/>
                  <a:pt x="41" y="57"/>
                </a:cubicBezTo>
                <a:cubicBezTo>
                  <a:pt x="40" y="57"/>
                  <a:pt x="39" y="60"/>
                  <a:pt x="39" y="60"/>
                </a:cubicBezTo>
                <a:cubicBezTo>
                  <a:pt x="38" y="59"/>
                  <a:pt x="37" y="58"/>
                  <a:pt x="37" y="58"/>
                </a:cubicBezTo>
                <a:cubicBezTo>
                  <a:pt x="37" y="58"/>
                  <a:pt x="35" y="56"/>
                  <a:pt x="35" y="56"/>
                </a:cubicBezTo>
                <a:cubicBezTo>
                  <a:pt x="34" y="56"/>
                  <a:pt x="33" y="58"/>
                  <a:pt x="33" y="58"/>
                </a:cubicBezTo>
                <a:cubicBezTo>
                  <a:pt x="32" y="59"/>
                  <a:pt x="32" y="60"/>
                  <a:pt x="31" y="61"/>
                </a:cubicBezTo>
                <a:cubicBezTo>
                  <a:pt x="31" y="61"/>
                  <a:pt x="30" y="63"/>
                  <a:pt x="29" y="63"/>
                </a:cubicBezTo>
                <a:cubicBezTo>
                  <a:pt x="29" y="63"/>
                  <a:pt x="27" y="61"/>
                  <a:pt x="27" y="61"/>
                </a:cubicBezTo>
                <a:cubicBezTo>
                  <a:pt x="27" y="61"/>
                  <a:pt x="25" y="59"/>
                  <a:pt x="25" y="59"/>
                </a:cubicBezTo>
                <a:cubicBezTo>
                  <a:pt x="25" y="59"/>
                  <a:pt x="24" y="61"/>
                  <a:pt x="23" y="62"/>
                </a:cubicBezTo>
                <a:cubicBezTo>
                  <a:pt x="23" y="62"/>
                  <a:pt x="22" y="63"/>
                  <a:pt x="22" y="64"/>
                </a:cubicBezTo>
                <a:cubicBezTo>
                  <a:pt x="20" y="63"/>
                  <a:pt x="19" y="62"/>
                  <a:pt x="17" y="60"/>
                </a:cubicBezTo>
                <a:cubicBezTo>
                  <a:pt x="18" y="60"/>
                  <a:pt x="18" y="58"/>
                  <a:pt x="19" y="58"/>
                </a:cubicBezTo>
                <a:cubicBezTo>
                  <a:pt x="19" y="58"/>
                  <a:pt x="21" y="60"/>
                  <a:pt x="21" y="60"/>
                </a:cubicBezTo>
                <a:cubicBezTo>
                  <a:pt x="22" y="60"/>
                  <a:pt x="22" y="58"/>
                  <a:pt x="23" y="58"/>
                </a:cubicBezTo>
                <a:cubicBezTo>
                  <a:pt x="23" y="57"/>
                  <a:pt x="24" y="56"/>
                  <a:pt x="24" y="55"/>
                </a:cubicBezTo>
                <a:cubicBezTo>
                  <a:pt x="25" y="55"/>
                  <a:pt x="26" y="57"/>
                  <a:pt x="27" y="57"/>
                </a:cubicBezTo>
                <a:cubicBezTo>
                  <a:pt x="27" y="57"/>
                  <a:pt x="28" y="55"/>
                  <a:pt x="28" y="55"/>
                </a:cubicBezTo>
                <a:cubicBezTo>
                  <a:pt x="29" y="54"/>
                  <a:pt x="30" y="53"/>
                  <a:pt x="30" y="53"/>
                </a:cubicBezTo>
                <a:cubicBezTo>
                  <a:pt x="31" y="52"/>
                  <a:pt x="31" y="51"/>
                  <a:pt x="32" y="50"/>
                </a:cubicBezTo>
                <a:cubicBezTo>
                  <a:pt x="31" y="50"/>
                  <a:pt x="30" y="49"/>
                  <a:pt x="30" y="49"/>
                </a:cubicBezTo>
                <a:cubicBezTo>
                  <a:pt x="29" y="49"/>
                  <a:pt x="28" y="51"/>
                  <a:pt x="28" y="51"/>
                </a:cubicBezTo>
                <a:cubicBezTo>
                  <a:pt x="28" y="51"/>
                  <a:pt x="26" y="53"/>
                  <a:pt x="26" y="53"/>
                </a:cubicBezTo>
                <a:cubicBezTo>
                  <a:pt x="26" y="53"/>
                  <a:pt x="24" y="52"/>
                  <a:pt x="24" y="52"/>
                </a:cubicBezTo>
                <a:cubicBezTo>
                  <a:pt x="24" y="51"/>
                  <a:pt x="26" y="50"/>
                  <a:pt x="26" y="49"/>
                </a:cubicBezTo>
                <a:cubicBezTo>
                  <a:pt x="26" y="49"/>
                  <a:pt x="23" y="48"/>
                  <a:pt x="23" y="48"/>
                </a:cubicBezTo>
                <a:cubicBezTo>
                  <a:pt x="23" y="47"/>
                  <a:pt x="25" y="46"/>
                  <a:pt x="25" y="45"/>
                </a:cubicBezTo>
                <a:cubicBezTo>
                  <a:pt x="25" y="45"/>
                  <a:pt x="23" y="44"/>
                  <a:pt x="23" y="44"/>
                </a:cubicBezTo>
                <a:cubicBezTo>
                  <a:pt x="22" y="44"/>
                  <a:pt x="22" y="45"/>
                  <a:pt x="21" y="46"/>
                </a:cubicBezTo>
                <a:cubicBezTo>
                  <a:pt x="21" y="46"/>
                  <a:pt x="20" y="48"/>
                  <a:pt x="19" y="48"/>
                </a:cubicBezTo>
                <a:cubicBezTo>
                  <a:pt x="19" y="48"/>
                  <a:pt x="18" y="46"/>
                  <a:pt x="17" y="46"/>
                </a:cubicBezTo>
                <a:cubicBezTo>
                  <a:pt x="17" y="47"/>
                  <a:pt x="16" y="48"/>
                  <a:pt x="16" y="49"/>
                </a:cubicBezTo>
                <a:cubicBezTo>
                  <a:pt x="15" y="49"/>
                  <a:pt x="14" y="51"/>
                  <a:pt x="14" y="51"/>
                </a:cubicBezTo>
                <a:cubicBezTo>
                  <a:pt x="14" y="51"/>
                  <a:pt x="12" y="49"/>
                  <a:pt x="12" y="49"/>
                </a:cubicBezTo>
                <a:cubicBezTo>
                  <a:pt x="11" y="50"/>
                  <a:pt x="10" y="51"/>
                  <a:pt x="10" y="51"/>
                </a:cubicBezTo>
                <a:cubicBezTo>
                  <a:pt x="9" y="52"/>
                  <a:pt x="9" y="53"/>
                  <a:pt x="8" y="54"/>
                </a:cubicBezTo>
                <a:cubicBezTo>
                  <a:pt x="7" y="55"/>
                  <a:pt x="6" y="57"/>
                  <a:pt x="5" y="58"/>
                </a:cubicBezTo>
                <a:cubicBezTo>
                  <a:pt x="3" y="57"/>
                  <a:pt x="2" y="56"/>
                  <a:pt x="0" y="55"/>
                </a:cubicBezTo>
                <a:cubicBezTo>
                  <a:pt x="0" y="54"/>
                  <a:pt x="2" y="53"/>
                  <a:pt x="2" y="52"/>
                </a:cubicBezTo>
                <a:cubicBezTo>
                  <a:pt x="2" y="52"/>
                  <a:pt x="0" y="51"/>
                  <a:pt x="0" y="51"/>
                </a:cubicBezTo>
                <a:cubicBezTo>
                  <a:pt x="0" y="50"/>
                  <a:pt x="1" y="49"/>
                  <a:pt x="1" y="49"/>
                </a:cubicBezTo>
                <a:cubicBezTo>
                  <a:pt x="2" y="48"/>
                  <a:pt x="3" y="47"/>
                  <a:pt x="3" y="46"/>
                </a:cubicBezTo>
                <a:cubicBezTo>
                  <a:pt x="3" y="46"/>
                  <a:pt x="1" y="45"/>
                  <a:pt x="1" y="45"/>
                </a:cubicBezTo>
                <a:cubicBezTo>
                  <a:pt x="1" y="44"/>
                  <a:pt x="3" y="43"/>
                  <a:pt x="3" y="42"/>
                </a:cubicBezTo>
                <a:cubicBezTo>
                  <a:pt x="3" y="42"/>
                  <a:pt x="4" y="41"/>
                  <a:pt x="4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8"/>
                  <a:pt x="4" y="36"/>
                  <a:pt x="4" y="36"/>
                </a:cubicBezTo>
                <a:cubicBezTo>
                  <a:pt x="4" y="36"/>
                  <a:pt x="6" y="38"/>
                  <a:pt x="6" y="38"/>
                </a:cubicBezTo>
                <a:cubicBezTo>
                  <a:pt x="6" y="38"/>
                  <a:pt x="8" y="40"/>
                  <a:pt x="8" y="40"/>
                </a:cubicBezTo>
                <a:cubicBezTo>
                  <a:pt x="9" y="39"/>
                  <a:pt x="10" y="38"/>
                  <a:pt x="10" y="37"/>
                </a:cubicBezTo>
                <a:cubicBezTo>
                  <a:pt x="10" y="37"/>
                  <a:pt x="8" y="36"/>
                  <a:pt x="8" y="36"/>
                </a:cubicBezTo>
                <a:cubicBezTo>
                  <a:pt x="8" y="35"/>
                  <a:pt x="10" y="34"/>
                  <a:pt x="9" y="33"/>
                </a:cubicBezTo>
                <a:cubicBezTo>
                  <a:pt x="9" y="33"/>
                  <a:pt x="7" y="32"/>
                  <a:pt x="7" y="32"/>
                </a:cubicBezTo>
                <a:cubicBezTo>
                  <a:pt x="7" y="31"/>
                  <a:pt x="9" y="30"/>
                  <a:pt x="9" y="29"/>
                </a:cubicBezTo>
                <a:cubicBezTo>
                  <a:pt x="9" y="29"/>
                  <a:pt x="7" y="28"/>
                  <a:pt x="7" y="28"/>
                </a:cubicBezTo>
                <a:cubicBezTo>
                  <a:pt x="7" y="27"/>
                  <a:pt x="8" y="26"/>
                  <a:pt x="8" y="26"/>
                </a:cubicBezTo>
                <a:cubicBezTo>
                  <a:pt x="9" y="25"/>
                  <a:pt x="9" y="24"/>
                  <a:pt x="10" y="23"/>
                </a:cubicBezTo>
                <a:cubicBezTo>
                  <a:pt x="10" y="23"/>
                  <a:pt x="12" y="25"/>
                  <a:pt x="12" y="25"/>
                </a:cubicBezTo>
                <a:cubicBezTo>
                  <a:pt x="13" y="26"/>
                  <a:pt x="14" y="26"/>
                  <a:pt x="15" y="27"/>
                </a:cubicBezTo>
                <a:cubicBezTo>
                  <a:pt x="15" y="27"/>
                  <a:pt x="16" y="28"/>
                  <a:pt x="17" y="28"/>
                </a:cubicBezTo>
                <a:cubicBezTo>
                  <a:pt x="17" y="28"/>
                  <a:pt x="18" y="26"/>
                  <a:pt x="19" y="26"/>
                </a:cubicBezTo>
                <a:cubicBezTo>
                  <a:pt x="19" y="26"/>
                  <a:pt x="20" y="24"/>
                  <a:pt x="20" y="24"/>
                </a:cubicBezTo>
                <a:cubicBezTo>
                  <a:pt x="21" y="24"/>
                  <a:pt x="21" y="22"/>
                  <a:pt x="22" y="22"/>
                </a:cubicBezTo>
                <a:cubicBezTo>
                  <a:pt x="22" y="22"/>
                  <a:pt x="24" y="24"/>
                  <a:pt x="24" y="23"/>
                </a:cubicBezTo>
                <a:cubicBezTo>
                  <a:pt x="25" y="23"/>
                  <a:pt x="25" y="22"/>
                  <a:pt x="26" y="21"/>
                </a:cubicBezTo>
                <a:cubicBezTo>
                  <a:pt x="26" y="20"/>
                  <a:pt x="27" y="20"/>
                  <a:pt x="28" y="19"/>
                </a:cubicBezTo>
                <a:cubicBezTo>
                  <a:pt x="28" y="18"/>
                  <a:pt x="29" y="17"/>
                  <a:pt x="29" y="17"/>
                </a:cubicBezTo>
                <a:cubicBezTo>
                  <a:pt x="30" y="16"/>
                  <a:pt x="30" y="15"/>
                  <a:pt x="31" y="14"/>
                </a:cubicBezTo>
                <a:cubicBezTo>
                  <a:pt x="32" y="14"/>
                  <a:pt x="32" y="13"/>
                  <a:pt x="33" y="12"/>
                </a:cubicBezTo>
                <a:cubicBezTo>
                  <a:pt x="33" y="12"/>
                  <a:pt x="35" y="14"/>
                  <a:pt x="35" y="14"/>
                </a:cubicBezTo>
                <a:cubicBezTo>
                  <a:pt x="35" y="15"/>
                  <a:pt x="33" y="16"/>
                  <a:pt x="33" y="16"/>
                </a:cubicBezTo>
                <a:cubicBezTo>
                  <a:pt x="34" y="16"/>
                  <a:pt x="35" y="18"/>
                  <a:pt x="35" y="18"/>
                </a:cubicBezTo>
                <a:cubicBezTo>
                  <a:pt x="36" y="18"/>
                  <a:pt x="37" y="16"/>
                  <a:pt x="37" y="16"/>
                </a:cubicBezTo>
                <a:cubicBezTo>
                  <a:pt x="37" y="16"/>
                  <a:pt x="39" y="13"/>
                  <a:pt x="39" y="13"/>
                </a:cubicBezTo>
                <a:cubicBezTo>
                  <a:pt x="39" y="14"/>
                  <a:pt x="41" y="15"/>
                  <a:pt x="41" y="15"/>
                </a:cubicBezTo>
                <a:cubicBezTo>
                  <a:pt x="41" y="16"/>
                  <a:pt x="40" y="17"/>
                  <a:pt x="39" y="17"/>
                </a:cubicBezTo>
                <a:cubicBezTo>
                  <a:pt x="39" y="18"/>
                  <a:pt x="38" y="19"/>
                  <a:pt x="38" y="20"/>
                </a:cubicBezTo>
                <a:cubicBezTo>
                  <a:pt x="38" y="20"/>
                  <a:pt x="40" y="21"/>
                  <a:pt x="40" y="21"/>
                </a:cubicBezTo>
                <a:cubicBezTo>
                  <a:pt x="40" y="22"/>
                  <a:pt x="42" y="23"/>
                  <a:pt x="42" y="23"/>
                </a:cubicBezTo>
                <a:cubicBezTo>
                  <a:pt x="42" y="23"/>
                  <a:pt x="40" y="25"/>
                  <a:pt x="40" y="25"/>
                </a:cubicBezTo>
                <a:cubicBezTo>
                  <a:pt x="41" y="26"/>
                  <a:pt x="42" y="26"/>
                  <a:pt x="43" y="27"/>
                </a:cubicBezTo>
                <a:cubicBezTo>
                  <a:pt x="43" y="26"/>
                  <a:pt x="44" y="25"/>
                  <a:pt x="44" y="25"/>
                </a:cubicBezTo>
                <a:cubicBezTo>
                  <a:pt x="45" y="24"/>
                  <a:pt x="46" y="23"/>
                  <a:pt x="46" y="22"/>
                </a:cubicBezTo>
                <a:cubicBezTo>
                  <a:pt x="46" y="22"/>
                  <a:pt x="48" y="21"/>
                  <a:pt x="48" y="20"/>
                </a:cubicBezTo>
                <a:cubicBezTo>
                  <a:pt x="48" y="20"/>
                  <a:pt x="46" y="19"/>
                  <a:pt x="46" y="19"/>
                </a:cubicBezTo>
                <a:cubicBezTo>
                  <a:pt x="46" y="18"/>
                  <a:pt x="47" y="16"/>
                  <a:pt x="47" y="16"/>
                </a:cubicBezTo>
                <a:cubicBezTo>
                  <a:pt x="48" y="16"/>
                  <a:pt x="49" y="18"/>
                  <a:pt x="49" y="18"/>
                </a:cubicBezTo>
                <a:cubicBezTo>
                  <a:pt x="50" y="18"/>
                  <a:pt x="51" y="20"/>
                  <a:pt x="52" y="20"/>
                </a:cubicBezTo>
                <a:cubicBezTo>
                  <a:pt x="52" y="20"/>
                  <a:pt x="53" y="18"/>
                  <a:pt x="53" y="17"/>
                </a:cubicBezTo>
                <a:cubicBezTo>
                  <a:pt x="54" y="17"/>
                  <a:pt x="55" y="19"/>
                  <a:pt x="56" y="19"/>
                </a:cubicBezTo>
                <a:cubicBezTo>
                  <a:pt x="56" y="19"/>
                  <a:pt x="57" y="17"/>
                  <a:pt x="57" y="17"/>
                </a:cubicBezTo>
                <a:cubicBezTo>
                  <a:pt x="58" y="17"/>
                  <a:pt x="59" y="15"/>
                  <a:pt x="59" y="15"/>
                </a:cubicBezTo>
                <a:cubicBezTo>
                  <a:pt x="60" y="15"/>
                  <a:pt x="61" y="16"/>
                  <a:pt x="61" y="16"/>
                </a:cubicBezTo>
                <a:cubicBezTo>
                  <a:pt x="62" y="17"/>
                  <a:pt x="63" y="18"/>
                  <a:pt x="64" y="18"/>
                </a:cubicBezTo>
                <a:cubicBezTo>
                  <a:pt x="64" y="19"/>
                  <a:pt x="65" y="19"/>
                  <a:pt x="66" y="20"/>
                </a:cubicBezTo>
                <a:cubicBezTo>
                  <a:pt x="66" y="20"/>
                  <a:pt x="64" y="22"/>
                  <a:pt x="64" y="22"/>
                </a:cubicBezTo>
                <a:cubicBezTo>
                  <a:pt x="64" y="23"/>
                  <a:pt x="66" y="23"/>
                  <a:pt x="66" y="24"/>
                </a:cubicBezTo>
                <a:cubicBezTo>
                  <a:pt x="66" y="23"/>
                  <a:pt x="68" y="22"/>
                  <a:pt x="68" y="22"/>
                </a:cubicBezTo>
                <a:cubicBezTo>
                  <a:pt x="68" y="21"/>
                  <a:pt x="66" y="21"/>
                  <a:pt x="66" y="20"/>
                </a:cubicBezTo>
                <a:cubicBezTo>
                  <a:pt x="66" y="19"/>
                  <a:pt x="68" y="18"/>
                  <a:pt x="67" y="18"/>
                </a:cubicBezTo>
                <a:cubicBezTo>
                  <a:pt x="67" y="17"/>
                  <a:pt x="65" y="16"/>
                  <a:pt x="65" y="16"/>
                </a:cubicBezTo>
                <a:cubicBezTo>
                  <a:pt x="65" y="16"/>
                  <a:pt x="67" y="14"/>
                  <a:pt x="67" y="14"/>
                </a:cubicBezTo>
                <a:cubicBezTo>
                  <a:pt x="67" y="14"/>
                  <a:pt x="69" y="15"/>
                  <a:pt x="69" y="15"/>
                </a:cubicBezTo>
                <a:cubicBezTo>
                  <a:pt x="70" y="16"/>
                  <a:pt x="71" y="17"/>
                  <a:pt x="71" y="17"/>
                </a:cubicBezTo>
                <a:cubicBezTo>
                  <a:pt x="72" y="17"/>
                  <a:pt x="73" y="19"/>
                  <a:pt x="74" y="19"/>
                </a:cubicBezTo>
                <a:cubicBezTo>
                  <a:pt x="74" y="19"/>
                  <a:pt x="75" y="17"/>
                  <a:pt x="75" y="17"/>
                </a:cubicBezTo>
                <a:cubicBezTo>
                  <a:pt x="75" y="16"/>
                  <a:pt x="73" y="15"/>
                  <a:pt x="73" y="15"/>
                </a:cubicBezTo>
                <a:cubicBezTo>
                  <a:pt x="73" y="15"/>
                  <a:pt x="74" y="13"/>
                  <a:pt x="75" y="13"/>
                </a:cubicBezTo>
                <a:cubicBezTo>
                  <a:pt x="75" y="13"/>
                  <a:pt x="77" y="15"/>
                  <a:pt x="77" y="14"/>
                </a:cubicBezTo>
                <a:cubicBezTo>
                  <a:pt x="78" y="14"/>
                  <a:pt x="78" y="12"/>
                  <a:pt x="79" y="12"/>
                </a:cubicBezTo>
                <a:cubicBezTo>
                  <a:pt x="79" y="12"/>
                  <a:pt x="80" y="14"/>
                  <a:pt x="81" y="14"/>
                </a:cubicBezTo>
                <a:cubicBezTo>
                  <a:pt x="82" y="14"/>
                  <a:pt x="82" y="12"/>
                  <a:pt x="83" y="12"/>
                </a:cubicBezTo>
                <a:cubicBezTo>
                  <a:pt x="83" y="12"/>
                  <a:pt x="84" y="13"/>
                  <a:pt x="85" y="13"/>
                </a:cubicBezTo>
                <a:cubicBezTo>
                  <a:pt x="85" y="13"/>
                  <a:pt x="87" y="15"/>
                  <a:pt x="87" y="15"/>
                </a:cubicBezTo>
                <a:cubicBezTo>
                  <a:pt x="87" y="15"/>
                  <a:pt x="86" y="17"/>
                  <a:pt x="85" y="17"/>
                </a:cubicBezTo>
                <a:cubicBezTo>
                  <a:pt x="85" y="17"/>
                  <a:pt x="84" y="16"/>
                  <a:pt x="83" y="16"/>
                </a:cubicBezTo>
                <a:cubicBezTo>
                  <a:pt x="83" y="16"/>
                  <a:pt x="81" y="14"/>
                  <a:pt x="81" y="14"/>
                </a:cubicBezTo>
                <a:cubicBezTo>
                  <a:pt x="80" y="14"/>
                  <a:pt x="80" y="16"/>
                  <a:pt x="79" y="16"/>
                </a:cubicBezTo>
                <a:cubicBezTo>
                  <a:pt x="79" y="17"/>
                  <a:pt x="78" y="18"/>
                  <a:pt x="78" y="18"/>
                </a:cubicBezTo>
                <a:cubicBezTo>
                  <a:pt x="77" y="19"/>
                  <a:pt x="80" y="20"/>
                  <a:pt x="80" y="20"/>
                </a:cubicBezTo>
                <a:cubicBezTo>
                  <a:pt x="80" y="21"/>
                  <a:pt x="78" y="22"/>
                  <a:pt x="78" y="22"/>
                </a:cubicBezTo>
                <a:cubicBezTo>
                  <a:pt x="78" y="23"/>
                  <a:pt x="80" y="23"/>
                  <a:pt x="80" y="24"/>
                </a:cubicBezTo>
                <a:cubicBezTo>
                  <a:pt x="81" y="24"/>
                  <a:pt x="82" y="26"/>
                  <a:pt x="83" y="26"/>
                </a:cubicBezTo>
                <a:cubicBezTo>
                  <a:pt x="83" y="26"/>
                  <a:pt x="84" y="24"/>
                  <a:pt x="84" y="23"/>
                </a:cubicBezTo>
                <a:cubicBezTo>
                  <a:pt x="85" y="23"/>
                  <a:pt x="85" y="22"/>
                  <a:pt x="86" y="21"/>
                </a:cubicBezTo>
                <a:cubicBezTo>
                  <a:pt x="86" y="21"/>
                  <a:pt x="87" y="19"/>
                  <a:pt x="88" y="19"/>
                </a:cubicBezTo>
                <a:cubicBezTo>
                  <a:pt x="88" y="19"/>
                  <a:pt x="89" y="21"/>
                  <a:pt x="90" y="21"/>
                </a:cubicBezTo>
                <a:cubicBezTo>
                  <a:pt x="91" y="20"/>
                  <a:pt x="91" y="19"/>
                  <a:pt x="92" y="18"/>
                </a:cubicBezTo>
                <a:cubicBezTo>
                  <a:pt x="92" y="18"/>
                  <a:pt x="93" y="17"/>
                  <a:pt x="93" y="16"/>
                </a:cubicBezTo>
                <a:cubicBezTo>
                  <a:pt x="94" y="16"/>
                  <a:pt x="95" y="14"/>
                  <a:pt x="95" y="14"/>
                </a:cubicBezTo>
                <a:cubicBezTo>
                  <a:pt x="96" y="14"/>
                  <a:pt x="97" y="16"/>
                  <a:pt x="97" y="16"/>
                </a:cubicBezTo>
                <a:cubicBezTo>
                  <a:pt x="98" y="16"/>
                  <a:pt x="98" y="13"/>
                  <a:pt x="99" y="13"/>
                </a:cubicBezTo>
                <a:cubicBezTo>
                  <a:pt x="99" y="13"/>
                  <a:pt x="101" y="15"/>
                  <a:pt x="101" y="15"/>
                </a:cubicBezTo>
                <a:cubicBezTo>
                  <a:pt x="102" y="16"/>
                  <a:pt x="103" y="16"/>
                  <a:pt x="103" y="17"/>
                </a:cubicBezTo>
                <a:cubicBezTo>
                  <a:pt x="102" y="18"/>
                  <a:pt x="101" y="20"/>
                  <a:pt x="100" y="21"/>
                </a:cubicBezTo>
                <a:cubicBezTo>
                  <a:pt x="100" y="22"/>
                  <a:pt x="98" y="23"/>
                  <a:pt x="98" y="23"/>
                </a:cubicBezTo>
                <a:cubicBezTo>
                  <a:pt x="98" y="24"/>
                  <a:pt x="101" y="25"/>
                  <a:pt x="101" y="25"/>
                </a:cubicBezTo>
                <a:cubicBezTo>
                  <a:pt x="100" y="25"/>
                  <a:pt x="99" y="27"/>
                  <a:pt x="99" y="27"/>
                </a:cubicBezTo>
                <a:cubicBezTo>
                  <a:pt x="98" y="27"/>
                  <a:pt x="97" y="26"/>
                  <a:pt x="97" y="26"/>
                </a:cubicBezTo>
                <a:cubicBezTo>
                  <a:pt x="96" y="26"/>
                  <a:pt x="94" y="24"/>
                  <a:pt x="94" y="24"/>
                </a:cubicBezTo>
                <a:cubicBezTo>
                  <a:pt x="94" y="24"/>
                  <a:pt x="93" y="26"/>
                  <a:pt x="93" y="26"/>
                </a:cubicBezTo>
                <a:cubicBezTo>
                  <a:pt x="93" y="27"/>
                  <a:pt x="95" y="27"/>
                  <a:pt x="95" y="28"/>
                </a:cubicBezTo>
                <a:cubicBezTo>
                  <a:pt x="95" y="29"/>
                  <a:pt x="93" y="30"/>
                  <a:pt x="93" y="30"/>
                </a:cubicBezTo>
                <a:cubicBezTo>
                  <a:pt x="93" y="31"/>
                  <a:pt x="96" y="32"/>
                  <a:pt x="95" y="32"/>
                </a:cubicBezTo>
                <a:cubicBezTo>
                  <a:pt x="95" y="33"/>
                  <a:pt x="94" y="34"/>
                  <a:pt x="94" y="34"/>
                </a:cubicBezTo>
                <a:cubicBezTo>
                  <a:pt x="93" y="35"/>
                  <a:pt x="93" y="36"/>
                  <a:pt x="92" y="36"/>
                </a:cubicBezTo>
                <a:cubicBezTo>
                  <a:pt x="91" y="37"/>
                  <a:pt x="91" y="38"/>
                  <a:pt x="90" y="39"/>
                </a:cubicBezTo>
                <a:cubicBezTo>
                  <a:pt x="91" y="39"/>
                  <a:pt x="92" y="40"/>
                  <a:pt x="93" y="40"/>
                </a:cubicBezTo>
                <a:cubicBezTo>
                  <a:pt x="93" y="40"/>
                  <a:pt x="94" y="38"/>
                  <a:pt x="94" y="38"/>
                </a:cubicBezTo>
                <a:cubicBezTo>
                  <a:pt x="95" y="38"/>
                  <a:pt x="95" y="36"/>
                  <a:pt x="96" y="36"/>
                </a:cubicBezTo>
                <a:cubicBezTo>
                  <a:pt x="96" y="35"/>
                  <a:pt x="97" y="34"/>
                  <a:pt x="98" y="34"/>
                </a:cubicBezTo>
                <a:cubicBezTo>
                  <a:pt x="98" y="33"/>
                  <a:pt x="99" y="32"/>
                  <a:pt x="99" y="31"/>
                </a:cubicBezTo>
                <a:cubicBezTo>
                  <a:pt x="100" y="31"/>
                  <a:pt x="101" y="29"/>
                  <a:pt x="101" y="29"/>
                </a:cubicBezTo>
                <a:cubicBezTo>
                  <a:pt x="101" y="29"/>
                  <a:pt x="103" y="31"/>
                  <a:pt x="103" y="31"/>
                </a:cubicBezTo>
                <a:cubicBezTo>
                  <a:pt x="103" y="30"/>
                  <a:pt x="105" y="29"/>
                  <a:pt x="105" y="29"/>
                </a:cubicBezTo>
                <a:cubicBezTo>
                  <a:pt x="105" y="28"/>
                  <a:pt x="103" y="27"/>
                  <a:pt x="103" y="27"/>
                </a:cubicBezTo>
                <a:cubicBezTo>
                  <a:pt x="103" y="27"/>
                  <a:pt x="101" y="25"/>
                  <a:pt x="101" y="25"/>
                </a:cubicBezTo>
                <a:cubicBezTo>
                  <a:pt x="101" y="24"/>
                  <a:pt x="102" y="24"/>
                  <a:pt x="102" y="23"/>
                </a:cubicBezTo>
                <a:cubicBezTo>
                  <a:pt x="103" y="22"/>
                  <a:pt x="103" y="21"/>
                  <a:pt x="104" y="21"/>
                </a:cubicBezTo>
                <a:cubicBezTo>
                  <a:pt x="104" y="20"/>
                  <a:pt x="105" y="19"/>
                  <a:pt x="106" y="19"/>
                </a:cubicBezTo>
                <a:cubicBezTo>
                  <a:pt x="106" y="18"/>
                  <a:pt x="107" y="20"/>
                  <a:pt x="108" y="20"/>
                </a:cubicBezTo>
                <a:cubicBezTo>
                  <a:pt x="108" y="20"/>
                  <a:pt x="110" y="18"/>
                  <a:pt x="110" y="18"/>
                </a:cubicBezTo>
                <a:cubicBezTo>
                  <a:pt x="110" y="17"/>
                  <a:pt x="111" y="16"/>
                  <a:pt x="111" y="16"/>
                </a:cubicBezTo>
                <a:cubicBezTo>
                  <a:pt x="111" y="16"/>
                  <a:pt x="109" y="14"/>
                  <a:pt x="109" y="14"/>
                </a:cubicBezTo>
                <a:cubicBezTo>
                  <a:pt x="109" y="14"/>
                  <a:pt x="107" y="16"/>
                  <a:pt x="107" y="16"/>
                </a:cubicBezTo>
                <a:cubicBezTo>
                  <a:pt x="107" y="16"/>
                  <a:pt x="105" y="15"/>
                  <a:pt x="105" y="15"/>
                </a:cubicBezTo>
                <a:cubicBezTo>
                  <a:pt x="105" y="14"/>
                  <a:pt x="107" y="13"/>
                  <a:pt x="107" y="12"/>
                </a:cubicBezTo>
                <a:cubicBezTo>
                  <a:pt x="107" y="12"/>
                  <a:pt x="108" y="11"/>
                  <a:pt x="109" y="10"/>
                </a:cubicBezTo>
                <a:cubicBezTo>
                  <a:pt x="109" y="10"/>
                  <a:pt x="106" y="9"/>
                  <a:pt x="106" y="8"/>
                </a:cubicBezTo>
                <a:cubicBezTo>
                  <a:pt x="106" y="8"/>
                  <a:pt x="108" y="7"/>
                  <a:pt x="108" y="6"/>
                </a:cubicBezTo>
                <a:cubicBezTo>
                  <a:pt x="108" y="5"/>
                  <a:pt x="109" y="5"/>
                  <a:pt x="110" y="4"/>
                </a:cubicBezTo>
                <a:cubicBezTo>
                  <a:pt x="110" y="4"/>
                  <a:pt x="107" y="2"/>
                  <a:pt x="107" y="2"/>
                </a:cubicBezTo>
                <a:cubicBezTo>
                  <a:pt x="108" y="2"/>
                  <a:pt x="109" y="0"/>
                  <a:pt x="109" y="0"/>
                </a:cubicBezTo>
                <a:cubicBezTo>
                  <a:pt x="109" y="0"/>
                  <a:pt x="111" y="2"/>
                  <a:pt x="111" y="2"/>
                </a:cubicBezTo>
                <a:cubicBezTo>
                  <a:pt x="111" y="2"/>
                  <a:pt x="110" y="4"/>
                  <a:pt x="110" y="4"/>
                </a:cubicBezTo>
                <a:cubicBezTo>
                  <a:pt x="110" y="5"/>
                  <a:pt x="111" y="5"/>
                  <a:pt x="112" y="6"/>
                </a:cubicBezTo>
                <a:cubicBezTo>
                  <a:pt x="112" y="6"/>
                  <a:pt x="114" y="7"/>
                  <a:pt x="114" y="7"/>
                </a:cubicBezTo>
                <a:cubicBezTo>
                  <a:pt x="114" y="8"/>
                  <a:pt x="113" y="9"/>
                  <a:pt x="112" y="10"/>
                </a:cubicBezTo>
                <a:cubicBezTo>
                  <a:pt x="113" y="10"/>
                  <a:pt x="114" y="11"/>
                  <a:pt x="115" y="11"/>
                </a:cubicBezTo>
                <a:cubicBezTo>
                  <a:pt x="115" y="11"/>
                  <a:pt x="116" y="9"/>
                  <a:pt x="116" y="9"/>
                </a:cubicBezTo>
                <a:cubicBezTo>
                  <a:pt x="116" y="9"/>
                  <a:pt x="114" y="8"/>
                  <a:pt x="114" y="7"/>
                </a:cubicBezTo>
                <a:cubicBezTo>
                  <a:pt x="114" y="7"/>
                  <a:pt x="115" y="6"/>
                  <a:pt x="116" y="5"/>
                </a:cubicBezTo>
                <a:cubicBezTo>
                  <a:pt x="116" y="5"/>
                  <a:pt x="117" y="3"/>
                  <a:pt x="118" y="3"/>
                </a:cubicBezTo>
                <a:cubicBezTo>
                  <a:pt x="118" y="3"/>
                  <a:pt x="120" y="4"/>
                  <a:pt x="120" y="5"/>
                </a:cubicBezTo>
                <a:cubicBezTo>
                  <a:pt x="120" y="5"/>
                  <a:pt x="118" y="6"/>
                  <a:pt x="118" y="7"/>
                </a:cubicBezTo>
                <a:cubicBezTo>
                  <a:pt x="118" y="8"/>
                  <a:pt x="120" y="8"/>
                  <a:pt x="120" y="9"/>
                </a:cubicBezTo>
                <a:cubicBezTo>
                  <a:pt x="119" y="10"/>
                  <a:pt x="118" y="11"/>
                  <a:pt x="117" y="13"/>
                </a:cubicBezTo>
                <a:cubicBezTo>
                  <a:pt x="116" y="14"/>
                  <a:pt x="115" y="16"/>
                  <a:pt x="114" y="17"/>
                </a:cubicBezTo>
                <a:cubicBezTo>
                  <a:pt x="115" y="19"/>
                  <a:pt x="116" y="20"/>
                  <a:pt x="118" y="21"/>
                </a:cubicBezTo>
                <a:cubicBezTo>
                  <a:pt x="119" y="21"/>
                  <a:pt x="119" y="22"/>
                  <a:pt x="120" y="23"/>
                </a:cubicBezTo>
                <a:cubicBezTo>
                  <a:pt x="121" y="22"/>
                  <a:pt x="121" y="20"/>
                  <a:pt x="122" y="20"/>
                </a:cubicBezTo>
                <a:cubicBezTo>
                  <a:pt x="122" y="20"/>
                  <a:pt x="124" y="22"/>
                  <a:pt x="124" y="22"/>
                </a:cubicBezTo>
                <a:cubicBezTo>
                  <a:pt x="124" y="22"/>
                  <a:pt x="126" y="24"/>
                  <a:pt x="126" y="24"/>
                </a:cubicBezTo>
                <a:cubicBezTo>
                  <a:pt x="127" y="24"/>
                  <a:pt x="128" y="22"/>
                  <a:pt x="128" y="22"/>
                </a:cubicBezTo>
                <a:cubicBezTo>
                  <a:pt x="129" y="21"/>
                  <a:pt x="130" y="20"/>
                  <a:pt x="130" y="19"/>
                </a:cubicBezTo>
                <a:cubicBezTo>
                  <a:pt x="130" y="19"/>
                  <a:pt x="128" y="18"/>
                  <a:pt x="128" y="18"/>
                </a:cubicBezTo>
                <a:cubicBezTo>
                  <a:pt x="128" y="17"/>
                  <a:pt x="129" y="16"/>
                  <a:pt x="129" y="15"/>
                </a:cubicBezTo>
                <a:cubicBezTo>
                  <a:pt x="129" y="15"/>
                  <a:pt x="131" y="17"/>
                  <a:pt x="131" y="17"/>
                </a:cubicBezTo>
                <a:cubicBezTo>
                  <a:pt x="132" y="17"/>
                  <a:pt x="133" y="15"/>
                  <a:pt x="133" y="15"/>
                </a:cubicBezTo>
                <a:cubicBezTo>
                  <a:pt x="134" y="14"/>
                  <a:pt x="134" y="13"/>
                  <a:pt x="135" y="13"/>
                </a:cubicBezTo>
                <a:cubicBezTo>
                  <a:pt x="135" y="13"/>
                  <a:pt x="137" y="14"/>
                  <a:pt x="137" y="14"/>
                </a:cubicBezTo>
                <a:cubicBezTo>
                  <a:pt x="137" y="15"/>
                  <a:pt x="135" y="16"/>
                  <a:pt x="135" y="17"/>
                </a:cubicBezTo>
                <a:cubicBezTo>
                  <a:pt x="136" y="17"/>
                  <a:pt x="137" y="18"/>
                  <a:pt x="138" y="18"/>
                </a:cubicBezTo>
                <a:cubicBezTo>
                  <a:pt x="138" y="19"/>
                  <a:pt x="139" y="20"/>
                  <a:pt x="140" y="20"/>
                </a:cubicBezTo>
                <a:cubicBezTo>
                  <a:pt x="140" y="20"/>
                  <a:pt x="142" y="22"/>
                  <a:pt x="142" y="22"/>
                </a:cubicBezTo>
                <a:cubicBezTo>
                  <a:pt x="142" y="22"/>
                  <a:pt x="144" y="20"/>
                  <a:pt x="144" y="19"/>
                </a:cubicBezTo>
                <a:cubicBezTo>
                  <a:pt x="144" y="19"/>
                  <a:pt x="146" y="17"/>
                  <a:pt x="146" y="17"/>
                </a:cubicBezTo>
                <a:cubicBezTo>
                  <a:pt x="146" y="17"/>
                  <a:pt x="148" y="18"/>
                  <a:pt x="148" y="19"/>
                </a:cubicBezTo>
                <a:cubicBezTo>
                  <a:pt x="148" y="19"/>
                  <a:pt x="146" y="21"/>
                  <a:pt x="146" y="21"/>
                </a:cubicBezTo>
                <a:cubicBezTo>
                  <a:pt x="146" y="22"/>
                  <a:pt x="145" y="23"/>
                  <a:pt x="144" y="23"/>
                </a:cubicBezTo>
                <a:cubicBezTo>
                  <a:pt x="144" y="24"/>
                  <a:pt x="143" y="25"/>
                  <a:pt x="143" y="26"/>
                </a:cubicBezTo>
                <a:cubicBezTo>
                  <a:pt x="143" y="26"/>
                  <a:pt x="145" y="27"/>
                  <a:pt x="145" y="27"/>
                </a:cubicBezTo>
                <a:cubicBezTo>
                  <a:pt x="145" y="28"/>
                  <a:pt x="143" y="29"/>
                  <a:pt x="143" y="29"/>
                </a:cubicBezTo>
                <a:cubicBezTo>
                  <a:pt x="143" y="30"/>
                  <a:pt x="145" y="31"/>
                  <a:pt x="145" y="31"/>
                </a:cubicBezTo>
                <a:cubicBezTo>
                  <a:pt x="146" y="31"/>
                  <a:pt x="147" y="29"/>
                  <a:pt x="147" y="29"/>
                </a:cubicBezTo>
                <a:cubicBezTo>
                  <a:pt x="148" y="29"/>
                  <a:pt x="149" y="31"/>
                  <a:pt x="149" y="31"/>
                </a:cubicBezTo>
                <a:cubicBezTo>
                  <a:pt x="150" y="30"/>
                  <a:pt x="150" y="29"/>
                  <a:pt x="151" y="28"/>
                </a:cubicBezTo>
                <a:cubicBezTo>
                  <a:pt x="151" y="28"/>
                  <a:pt x="153" y="27"/>
                  <a:pt x="153" y="26"/>
                </a:cubicBezTo>
                <a:cubicBezTo>
                  <a:pt x="153" y="26"/>
                  <a:pt x="151" y="25"/>
                  <a:pt x="151" y="24"/>
                </a:cubicBezTo>
                <a:cubicBezTo>
                  <a:pt x="150" y="24"/>
                  <a:pt x="152" y="23"/>
                  <a:pt x="152" y="22"/>
                </a:cubicBezTo>
                <a:cubicBezTo>
                  <a:pt x="152" y="22"/>
                  <a:pt x="153" y="21"/>
                  <a:pt x="154" y="20"/>
                </a:cubicBezTo>
                <a:cubicBezTo>
                  <a:pt x="154" y="20"/>
                  <a:pt x="156" y="18"/>
                  <a:pt x="156" y="18"/>
                </a:cubicBezTo>
                <a:cubicBezTo>
                  <a:pt x="156" y="18"/>
                  <a:pt x="153" y="16"/>
                  <a:pt x="153" y="16"/>
                </a:cubicBezTo>
                <a:cubicBezTo>
                  <a:pt x="154" y="15"/>
                  <a:pt x="155" y="15"/>
                  <a:pt x="155" y="14"/>
                </a:cubicBezTo>
                <a:cubicBezTo>
                  <a:pt x="156" y="13"/>
                  <a:pt x="156" y="12"/>
                  <a:pt x="157" y="12"/>
                </a:cubicBezTo>
                <a:cubicBezTo>
                  <a:pt x="157" y="11"/>
                  <a:pt x="159" y="13"/>
                  <a:pt x="159" y="13"/>
                </a:cubicBezTo>
                <a:cubicBezTo>
                  <a:pt x="160" y="13"/>
                  <a:pt x="160" y="11"/>
                  <a:pt x="161" y="11"/>
                </a:cubicBezTo>
                <a:cubicBezTo>
                  <a:pt x="161" y="11"/>
                  <a:pt x="162" y="13"/>
                  <a:pt x="163" y="13"/>
                </a:cubicBezTo>
                <a:cubicBezTo>
                  <a:pt x="164" y="13"/>
                  <a:pt x="164" y="11"/>
                  <a:pt x="165" y="11"/>
                </a:cubicBezTo>
                <a:cubicBezTo>
                  <a:pt x="165" y="11"/>
                  <a:pt x="166" y="12"/>
                  <a:pt x="167" y="12"/>
                </a:cubicBezTo>
                <a:cubicBezTo>
                  <a:pt x="168" y="11"/>
                  <a:pt x="169" y="9"/>
                  <a:pt x="170" y="8"/>
                </a:cubicBezTo>
                <a:cubicBezTo>
                  <a:pt x="171" y="8"/>
                  <a:pt x="172" y="9"/>
                  <a:pt x="173" y="10"/>
                </a:cubicBezTo>
                <a:cubicBezTo>
                  <a:pt x="173" y="10"/>
                  <a:pt x="171" y="11"/>
                  <a:pt x="171" y="12"/>
                </a:cubicBezTo>
                <a:cubicBezTo>
                  <a:pt x="170" y="12"/>
                  <a:pt x="169" y="13"/>
                  <a:pt x="169" y="14"/>
                </a:cubicBezTo>
                <a:cubicBezTo>
                  <a:pt x="169" y="15"/>
                  <a:pt x="167" y="16"/>
                  <a:pt x="167" y="16"/>
                </a:cubicBezTo>
                <a:cubicBezTo>
                  <a:pt x="168" y="17"/>
                  <a:pt x="170" y="17"/>
                  <a:pt x="170" y="18"/>
                </a:cubicBezTo>
                <a:cubicBezTo>
                  <a:pt x="170" y="18"/>
                  <a:pt x="168" y="20"/>
                  <a:pt x="168" y="20"/>
                </a:cubicBezTo>
                <a:cubicBezTo>
                  <a:pt x="168" y="20"/>
                  <a:pt x="170" y="22"/>
                  <a:pt x="170" y="22"/>
                </a:cubicBezTo>
                <a:cubicBezTo>
                  <a:pt x="171" y="22"/>
                  <a:pt x="171" y="20"/>
                  <a:pt x="172" y="20"/>
                </a:cubicBezTo>
                <a:cubicBezTo>
                  <a:pt x="173" y="20"/>
                  <a:pt x="173" y="21"/>
                  <a:pt x="174" y="21"/>
                </a:cubicBezTo>
                <a:cubicBezTo>
                  <a:pt x="174" y="21"/>
                  <a:pt x="176" y="20"/>
                  <a:pt x="176" y="19"/>
                </a:cubicBezTo>
                <a:cubicBezTo>
                  <a:pt x="176" y="19"/>
                  <a:pt x="174" y="18"/>
                  <a:pt x="174" y="17"/>
                </a:cubicBezTo>
                <a:cubicBezTo>
                  <a:pt x="174" y="17"/>
                  <a:pt x="175" y="16"/>
                  <a:pt x="175" y="15"/>
                </a:cubicBezTo>
                <a:cubicBezTo>
                  <a:pt x="176" y="14"/>
                  <a:pt x="176" y="14"/>
                  <a:pt x="177" y="13"/>
                </a:cubicBezTo>
                <a:cubicBezTo>
                  <a:pt x="178" y="12"/>
                  <a:pt x="178" y="11"/>
                  <a:pt x="179" y="11"/>
                </a:cubicBezTo>
                <a:cubicBezTo>
                  <a:pt x="179" y="10"/>
                  <a:pt x="180" y="9"/>
                  <a:pt x="180" y="8"/>
                </a:cubicBezTo>
                <a:cubicBezTo>
                  <a:pt x="181" y="8"/>
                  <a:pt x="182" y="6"/>
                  <a:pt x="182" y="6"/>
                </a:cubicBezTo>
                <a:cubicBezTo>
                  <a:pt x="182" y="6"/>
                  <a:pt x="184" y="8"/>
                  <a:pt x="184" y="8"/>
                </a:cubicBezTo>
                <a:cubicBezTo>
                  <a:pt x="184" y="8"/>
                  <a:pt x="183" y="10"/>
                  <a:pt x="183" y="10"/>
                </a:cubicBezTo>
                <a:cubicBezTo>
                  <a:pt x="183" y="10"/>
                  <a:pt x="181" y="12"/>
                  <a:pt x="181" y="12"/>
                </a:cubicBezTo>
                <a:cubicBezTo>
                  <a:pt x="182" y="13"/>
                  <a:pt x="183" y="14"/>
                  <a:pt x="183" y="14"/>
                </a:cubicBezTo>
                <a:cubicBezTo>
                  <a:pt x="184" y="14"/>
                  <a:pt x="185" y="12"/>
                  <a:pt x="185" y="12"/>
                </a:cubicBezTo>
                <a:cubicBezTo>
                  <a:pt x="186" y="12"/>
                  <a:pt x="187" y="13"/>
                  <a:pt x="187" y="14"/>
                </a:cubicBezTo>
                <a:cubicBezTo>
                  <a:pt x="188" y="14"/>
                  <a:pt x="189" y="15"/>
                  <a:pt x="189" y="15"/>
                </a:cubicBezTo>
                <a:cubicBezTo>
                  <a:pt x="190" y="15"/>
                  <a:pt x="190" y="13"/>
                  <a:pt x="191" y="13"/>
                </a:cubicBezTo>
                <a:cubicBezTo>
                  <a:pt x="192" y="13"/>
                  <a:pt x="193" y="15"/>
                  <a:pt x="193" y="15"/>
                </a:cubicBezTo>
                <a:cubicBezTo>
                  <a:pt x="194" y="15"/>
                  <a:pt x="195" y="12"/>
                  <a:pt x="195" y="13"/>
                </a:cubicBezTo>
                <a:cubicBezTo>
                  <a:pt x="196" y="13"/>
                  <a:pt x="197" y="14"/>
                  <a:pt x="197" y="14"/>
                </a:cubicBezTo>
                <a:cubicBezTo>
                  <a:pt x="198" y="15"/>
                  <a:pt x="199" y="15"/>
                  <a:pt x="199" y="16"/>
                </a:cubicBezTo>
                <a:cubicBezTo>
                  <a:pt x="200" y="16"/>
                  <a:pt x="201" y="18"/>
                  <a:pt x="202" y="18"/>
                </a:cubicBezTo>
                <a:cubicBezTo>
                  <a:pt x="202" y="18"/>
                  <a:pt x="203" y="15"/>
                  <a:pt x="203" y="15"/>
                </a:cubicBezTo>
                <a:cubicBezTo>
                  <a:pt x="204" y="16"/>
                  <a:pt x="206" y="17"/>
                  <a:pt x="206" y="17"/>
                </a:cubicBezTo>
                <a:cubicBezTo>
                  <a:pt x="206" y="18"/>
                  <a:pt x="204" y="19"/>
                  <a:pt x="204" y="19"/>
                </a:cubicBezTo>
                <a:cubicBezTo>
                  <a:pt x="204" y="20"/>
                  <a:pt x="206" y="21"/>
                  <a:pt x="206" y="21"/>
                </a:cubicBezTo>
                <a:cubicBezTo>
                  <a:pt x="206" y="22"/>
                  <a:pt x="205" y="23"/>
                  <a:pt x="204" y="23"/>
                </a:cubicBezTo>
                <a:cubicBezTo>
                  <a:pt x="204" y="24"/>
                  <a:pt x="203" y="25"/>
                  <a:pt x="203" y="26"/>
                </a:cubicBezTo>
                <a:cubicBezTo>
                  <a:pt x="203" y="26"/>
                  <a:pt x="205" y="27"/>
                  <a:pt x="205" y="27"/>
                </a:cubicBezTo>
                <a:cubicBezTo>
                  <a:pt x="206" y="26"/>
                  <a:pt x="207" y="24"/>
                  <a:pt x="208" y="23"/>
                </a:cubicBezTo>
                <a:cubicBezTo>
                  <a:pt x="209" y="22"/>
                  <a:pt x="210" y="21"/>
                  <a:pt x="210" y="21"/>
                </a:cubicBezTo>
                <a:cubicBezTo>
                  <a:pt x="210" y="20"/>
                  <a:pt x="208" y="19"/>
                  <a:pt x="208" y="19"/>
                </a:cubicBezTo>
                <a:cubicBezTo>
                  <a:pt x="208" y="18"/>
                  <a:pt x="209" y="17"/>
                  <a:pt x="210" y="17"/>
                </a:cubicBezTo>
                <a:cubicBezTo>
                  <a:pt x="210" y="16"/>
                  <a:pt x="211" y="14"/>
                  <a:pt x="211" y="14"/>
                </a:cubicBezTo>
                <a:cubicBezTo>
                  <a:pt x="212" y="14"/>
                  <a:pt x="213" y="16"/>
                  <a:pt x="214" y="16"/>
                </a:cubicBezTo>
                <a:cubicBezTo>
                  <a:pt x="212" y="18"/>
                  <a:pt x="211" y="19"/>
                  <a:pt x="210" y="21"/>
                </a:cubicBezTo>
                <a:cubicBezTo>
                  <a:pt x="210" y="21"/>
                  <a:pt x="212" y="22"/>
                  <a:pt x="212" y="22"/>
                </a:cubicBezTo>
                <a:cubicBezTo>
                  <a:pt x="212" y="23"/>
                  <a:pt x="211" y="24"/>
                  <a:pt x="211" y="24"/>
                </a:cubicBezTo>
                <a:cubicBezTo>
                  <a:pt x="210" y="25"/>
                  <a:pt x="209" y="26"/>
                  <a:pt x="209" y="27"/>
                </a:cubicBezTo>
                <a:cubicBezTo>
                  <a:pt x="208" y="27"/>
                  <a:pt x="207" y="28"/>
                  <a:pt x="207" y="29"/>
                </a:cubicBezTo>
                <a:cubicBezTo>
                  <a:pt x="207" y="29"/>
                  <a:pt x="209" y="30"/>
                  <a:pt x="209" y="31"/>
                </a:cubicBezTo>
                <a:cubicBezTo>
                  <a:pt x="210" y="30"/>
                  <a:pt x="211" y="29"/>
                  <a:pt x="211" y="28"/>
                </a:cubicBezTo>
                <a:cubicBezTo>
                  <a:pt x="212" y="28"/>
                  <a:pt x="213" y="27"/>
                  <a:pt x="213" y="26"/>
                </a:cubicBezTo>
                <a:cubicBezTo>
                  <a:pt x="213" y="26"/>
                  <a:pt x="215" y="24"/>
                  <a:pt x="215" y="24"/>
                </a:cubicBezTo>
                <a:cubicBezTo>
                  <a:pt x="215" y="24"/>
                  <a:pt x="212" y="22"/>
                  <a:pt x="212" y="22"/>
                </a:cubicBezTo>
                <a:cubicBezTo>
                  <a:pt x="213" y="22"/>
                  <a:pt x="214" y="20"/>
                  <a:pt x="214" y="20"/>
                </a:cubicBezTo>
                <a:cubicBezTo>
                  <a:pt x="214" y="20"/>
                  <a:pt x="216" y="21"/>
                  <a:pt x="216" y="22"/>
                </a:cubicBezTo>
                <a:cubicBezTo>
                  <a:pt x="217" y="22"/>
                  <a:pt x="218" y="23"/>
                  <a:pt x="218" y="23"/>
                </a:cubicBezTo>
                <a:cubicBezTo>
                  <a:pt x="219" y="23"/>
                  <a:pt x="220" y="21"/>
                  <a:pt x="220" y="21"/>
                </a:cubicBezTo>
                <a:cubicBezTo>
                  <a:pt x="220" y="21"/>
                  <a:pt x="222" y="19"/>
                  <a:pt x="222" y="19"/>
                </a:cubicBezTo>
                <a:cubicBezTo>
                  <a:pt x="222" y="19"/>
                  <a:pt x="224" y="21"/>
                  <a:pt x="224" y="21"/>
                </a:cubicBezTo>
                <a:cubicBezTo>
                  <a:pt x="224" y="20"/>
                  <a:pt x="226" y="19"/>
                  <a:pt x="226" y="18"/>
                </a:cubicBezTo>
                <a:cubicBezTo>
                  <a:pt x="226" y="18"/>
                  <a:pt x="224" y="17"/>
                  <a:pt x="224" y="17"/>
                </a:cubicBezTo>
                <a:cubicBezTo>
                  <a:pt x="224" y="16"/>
                  <a:pt x="225" y="15"/>
                  <a:pt x="225" y="14"/>
                </a:cubicBezTo>
                <a:cubicBezTo>
                  <a:pt x="226" y="14"/>
                  <a:pt x="227" y="12"/>
                  <a:pt x="227" y="12"/>
                </a:cubicBezTo>
                <a:cubicBezTo>
                  <a:pt x="227" y="12"/>
                  <a:pt x="229" y="14"/>
                  <a:pt x="229" y="14"/>
                </a:cubicBezTo>
                <a:cubicBezTo>
                  <a:pt x="230" y="14"/>
                  <a:pt x="231" y="15"/>
                  <a:pt x="231" y="16"/>
                </a:cubicBezTo>
                <a:cubicBezTo>
                  <a:pt x="232" y="16"/>
                  <a:pt x="233" y="17"/>
                  <a:pt x="234" y="17"/>
                </a:cubicBezTo>
                <a:cubicBezTo>
                  <a:pt x="234" y="17"/>
                  <a:pt x="235" y="15"/>
                  <a:pt x="235" y="15"/>
                </a:cubicBezTo>
                <a:cubicBezTo>
                  <a:pt x="236" y="15"/>
                  <a:pt x="237" y="16"/>
                  <a:pt x="238" y="17"/>
                </a:cubicBezTo>
                <a:cubicBezTo>
                  <a:pt x="238" y="17"/>
                  <a:pt x="240" y="19"/>
                  <a:pt x="240" y="19"/>
                </a:cubicBezTo>
                <a:cubicBezTo>
                  <a:pt x="240" y="18"/>
                  <a:pt x="241" y="17"/>
                  <a:pt x="242" y="16"/>
                </a:cubicBezTo>
                <a:cubicBezTo>
                  <a:pt x="242" y="16"/>
                  <a:pt x="243" y="14"/>
                  <a:pt x="243" y="14"/>
                </a:cubicBezTo>
                <a:cubicBezTo>
                  <a:pt x="243" y="14"/>
                  <a:pt x="241" y="12"/>
                  <a:pt x="241" y="12"/>
                </a:cubicBezTo>
                <a:cubicBezTo>
                  <a:pt x="241" y="12"/>
                  <a:pt x="242" y="10"/>
                  <a:pt x="243" y="10"/>
                </a:cubicBezTo>
                <a:cubicBezTo>
                  <a:pt x="243" y="10"/>
                  <a:pt x="245" y="12"/>
                  <a:pt x="245" y="12"/>
                </a:cubicBezTo>
                <a:cubicBezTo>
                  <a:pt x="245" y="12"/>
                  <a:pt x="247" y="13"/>
                  <a:pt x="247" y="14"/>
                </a:cubicBezTo>
                <a:cubicBezTo>
                  <a:pt x="247" y="14"/>
                  <a:pt x="246" y="15"/>
                  <a:pt x="246" y="16"/>
                </a:cubicBezTo>
                <a:cubicBezTo>
                  <a:pt x="245" y="16"/>
                  <a:pt x="244" y="17"/>
                  <a:pt x="244" y="18"/>
                </a:cubicBezTo>
                <a:cubicBezTo>
                  <a:pt x="244" y="18"/>
                  <a:pt x="246" y="19"/>
                  <a:pt x="246" y="20"/>
                </a:cubicBezTo>
                <a:cubicBezTo>
                  <a:pt x="247" y="19"/>
                  <a:pt x="247" y="18"/>
                  <a:pt x="248" y="17"/>
                </a:cubicBezTo>
                <a:cubicBezTo>
                  <a:pt x="248" y="17"/>
                  <a:pt x="249" y="15"/>
                  <a:pt x="249" y="15"/>
                </a:cubicBezTo>
                <a:cubicBezTo>
                  <a:pt x="250" y="15"/>
                  <a:pt x="252" y="17"/>
                  <a:pt x="252" y="17"/>
                </a:cubicBezTo>
                <a:cubicBezTo>
                  <a:pt x="252" y="17"/>
                  <a:pt x="253" y="15"/>
                  <a:pt x="253" y="15"/>
                </a:cubicBezTo>
                <a:cubicBezTo>
                  <a:pt x="253" y="14"/>
                  <a:pt x="251" y="14"/>
                  <a:pt x="251" y="13"/>
                </a:cubicBezTo>
                <a:cubicBezTo>
                  <a:pt x="251" y="12"/>
                  <a:pt x="253" y="11"/>
                  <a:pt x="253" y="11"/>
                </a:cubicBezTo>
                <a:cubicBezTo>
                  <a:pt x="253" y="10"/>
                  <a:pt x="254" y="9"/>
                  <a:pt x="255" y="9"/>
                </a:cubicBezTo>
                <a:cubicBezTo>
                  <a:pt x="255" y="8"/>
                  <a:pt x="256" y="10"/>
                  <a:pt x="257" y="10"/>
                </a:cubicBezTo>
                <a:cubicBezTo>
                  <a:pt x="258" y="10"/>
                  <a:pt x="258" y="8"/>
                  <a:pt x="258" y="8"/>
                </a:cubicBezTo>
                <a:cubicBezTo>
                  <a:pt x="259" y="8"/>
                  <a:pt x="260" y="10"/>
                  <a:pt x="261" y="10"/>
                </a:cubicBezTo>
                <a:cubicBezTo>
                  <a:pt x="261" y="10"/>
                  <a:pt x="259" y="11"/>
                  <a:pt x="259" y="12"/>
                </a:cubicBezTo>
                <a:cubicBezTo>
                  <a:pt x="259" y="12"/>
                  <a:pt x="261" y="13"/>
                  <a:pt x="261" y="14"/>
                </a:cubicBezTo>
                <a:cubicBezTo>
                  <a:pt x="261" y="14"/>
                  <a:pt x="260" y="15"/>
                  <a:pt x="260" y="16"/>
                </a:cubicBezTo>
                <a:cubicBezTo>
                  <a:pt x="259" y="17"/>
                  <a:pt x="258" y="18"/>
                  <a:pt x="258" y="18"/>
                </a:cubicBezTo>
                <a:cubicBezTo>
                  <a:pt x="258" y="18"/>
                  <a:pt x="256" y="16"/>
                  <a:pt x="256" y="16"/>
                </a:cubicBezTo>
                <a:cubicBezTo>
                  <a:pt x="255" y="16"/>
                  <a:pt x="255" y="19"/>
                  <a:pt x="254" y="19"/>
                </a:cubicBezTo>
                <a:cubicBezTo>
                  <a:pt x="253" y="19"/>
                  <a:pt x="252" y="17"/>
                  <a:pt x="252" y="17"/>
                </a:cubicBezTo>
                <a:cubicBezTo>
                  <a:pt x="251" y="17"/>
                  <a:pt x="251" y="19"/>
                  <a:pt x="250" y="19"/>
                </a:cubicBezTo>
                <a:cubicBezTo>
                  <a:pt x="251" y="20"/>
                  <a:pt x="253" y="21"/>
                  <a:pt x="254" y="23"/>
                </a:cubicBezTo>
                <a:cubicBezTo>
                  <a:pt x="255" y="23"/>
                  <a:pt x="256" y="24"/>
                  <a:pt x="257" y="24"/>
                </a:cubicBezTo>
                <a:cubicBezTo>
                  <a:pt x="257" y="24"/>
                  <a:pt x="258" y="22"/>
                  <a:pt x="258" y="22"/>
                </a:cubicBezTo>
                <a:cubicBezTo>
                  <a:pt x="259" y="22"/>
                  <a:pt x="260" y="24"/>
                  <a:pt x="261" y="24"/>
                </a:cubicBezTo>
                <a:cubicBezTo>
                  <a:pt x="261" y="24"/>
                  <a:pt x="263" y="26"/>
                  <a:pt x="263" y="25"/>
                </a:cubicBezTo>
                <a:cubicBezTo>
                  <a:pt x="263" y="25"/>
                  <a:pt x="265" y="23"/>
                  <a:pt x="265" y="23"/>
                </a:cubicBezTo>
                <a:cubicBezTo>
                  <a:pt x="264" y="23"/>
                  <a:pt x="262" y="22"/>
                  <a:pt x="262" y="22"/>
                </a:cubicBezTo>
                <a:cubicBezTo>
                  <a:pt x="262" y="21"/>
                  <a:pt x="264" y="20"/>
                  <a:pt x="264" y="19"/>
                </a:cubicBezTo>
                <a:cubicBezTo>
                  <a:pt x="264" y="19"/>
                  <a:pt x="265" y="18"/>
                  <a:pt x="266" y="17"/>
                </a:cubicBezTo>
                <a:cubicBezTo>
                  <a:pt x="266" y="16"/>
                  <a:pt x="267" y="15"/>
                  <a:pt x="267" y="15"/>
                </a:cubicBezTo>
                <a:cubicBezTo>
                  <a:pt x="268" y="15"/>
                  <a:pt x="269" y="17"/>
                  <a:pt x="270" y="17"/>
                </a:cubicBezTo>
                <a:cubicBezTo>
                  <a:pt x="270" y="16"/>
                  <a:pt x="271" y="14"/>
                  <a:pt x="271" y="14"/>
                </a:cubicBezTo>
                <a:cubicBezTo>
                  <a:pt x="272" y="14"/>
                  <a:pt x="273" y="16"/>
                  <a:pt x="274" y="16"/>
                </a:cubicBezTo>
                <a:cubicBezTo>
                  <a:pt x="274" y="16"/>
                  <a:pt x="275" y="14"/>
                  <a:pt x="275" y="14"/>
                </a:cubicBezTo>
                <a:cubicBezTo>
                  <a:pt x="275" y="14"/>
                  <a:pt x="273" y="12"/>
                  <a:pt x="273" y="12"/>
                </a:cubicBezTo>
                <a:cubicBezTo>
                  <a:pt x="273" y="12"/>
                  <a:pt x="274" y="10"/>
                  <a:pt x="275" y="10"/>
                </a:cubicBezTo>
                <a:cubicBezTo>
                  <a:pt x="275" y="10"/>
                  <a:pt x="276" y="12"/>
                  <a:pt x="277" y="12"/>
                </a:cubicBezTo>
                <a:cubicBezTo>
                  <a:pt x="278" y="11"/>
                  <a:pt x="278" y="10"/>
                  <a:pt x="279" y="9"/>
                </a:cubicBezTo>
                <a:cubicBezTo>
                  <a:pt x="279" y="9"/>
                  <a:pt x="280" y="11"/>
                  <a:pt x="281" y="11"/>
                </a:cubicBezTo>
                <a:cubicBezTo>
                  <a:pt x="281" y="11"/>
                  <a:pt x="282" y="9"/>
                  <a:pt x="283" y="9"/>
                </a:cubicBezTo>
                <a:cubicBezTo>
                  <a:pt x="283" y="8"/>
                  <a:pt x="284" y="7"/>
                  <a:pt x="284" y="7"/>
                </a:cubicBezTo>
                <a:cubicBezTo>
                  <a:pt x="285" y="7"/>
                  <a:pt x="286" y="8"/>
                  <a:pt x="287" y="8"/>
                </a:cubicBezTo>
                <a:cubicBezTo>
                  <a:pt x="287" y="9"/>
                  <a:pt x="285" y="10"/>
                  <a:pt x="285" y="10"/>
                </a:cubicBezTo>
                <a:cubicBezTo>
                  <a:pt x="284" y="11"/>
                  <a:pt x="284" y="12"/>
                  <a:pt x="283" y="13"/>
                </a:cubicBezTo>
                <a:cubicBezTo>
                  <a:pt x="283" y="13"/>
                  <a:pt x="281" y="11"/>
                  <a:pt x="281" y="11"/>
                </a:cubicBezTo>
                <a:cubicBezTo>
                  <a:pt x="281" y="11"/>
                  <a:pt x="280" y="13"/>
                  <a:pt x="279" y="13"/>
                </a:cubicBezTo>
                <a:cubicBezTo>
                  <a:pt x="279" y="14"/>
                  <a:pt x="278" y="15"/>
                  <a:pt x="278" y="15"/>
                </a:cubicBezTo>
                <a:cubicBezTo>
                  <a:pt x="278" y="16"/>
                  <a:pt x="280" y="17"/>
                  <a:pt x="280" y="17"/>
                </a:cubicBezTo>
                <a:cubicBezTo>
                  <a:pt x="280" y="17"/>
                  <a:pt x="278" y="19"/>
                  <a:pt x="278" y="19"/>
                </a:cubicBezTo>
                <a:cubicBezTo>
                  <a:pt x="279" y="20"/>
                  <a:pt x="280" y="21"/>
                  <a:pt x="280" y="21"/>
                </a:cubicBezTo>
                <a:cubicBezTo>
                  <a:pt x="281" y="21"/>
                  <a:pt x="281" y="19"/>
                  <a:pt x="282" y="19"/>
                </a:cubicBezTo>
                <a:cubicBezTo>
                  <a:pt x="283" y="19"/>
                  <a:pt x="284" y="21"/>
                  <a:pt x="284" y="21"/>
                </a:cubicBezTo>
                <a:cubicBezTo>
                  <a:pt x="285" y="20"/>
                  <a:pt x="285" y="19"/>
                  <a:pt x="286" y="18"/>
                </a:cubicBezTo>
                <a:cubicBezTo>
                  <a:pt x="287" y="18"/>
                  <a:pt x="287" y="16"/>
                  <a:pt x="288" y="16"/>
                </a:cubicBezTo>
                <a:cubicBezTo>
                  <a:pt x="288" y="16"/>
                  <a:pt x="289" y="18"/>
                  <a:pt x="290" y="18"/>
                </a:cubicBezTo>
                <a:cubicBezTo>
                  <a:pt x="291" y="18"/>
                  <a:pt x="291" y="16"/>
                  <a:pt x="292" y="16"/>
                </a:cubicBezTo>
                <a:cubicBezTo>
                  <a:pt x="292" y="16"/>
                  <a:pt x="294" y="17"/>
                  <a:pt x="294" y="17"/>
                </a:cubicBezTo>
                <a:cubicBezTo>
                  <a:pt x="294" y="18"/>
                  <a:pt x="292" y="19"/>
                  <a:pt x="292" y="20"/>
                </a:cubicBezTo>
                <a:cubicBezTo>
                  <a:pt x="292" y="20"/>
                  <a:pt x="294" y="21"/>
                  <a:pt x="294" y="21"/>
                </a:cubicBezTo>
                <a:cubicBezTo>
                  <a:pt x="295" y="21"/>
                  <a:pt x="295" y="19"/>
                  <a:pt x="296" y="19"/>
                </a:cubicBezTo>
                <a:cubicBezTo>
                  <a:pt x="296" y="19"/>
                  <a:pt x="298" y="21"/>
                  <a:pt x="298" y="21"/>
                </a:cubicBezTo>
                <a:cubicBezTo>
                  <a:pt x="299" y="20"/>
                  <a:pt x="300" y="19"/>
                  <a:pt x="300" y="18"/>
                </a:cubicBezTo>
                <a:cubicBezTo>
                  <a:pt x="301" y="18"/>
                  <a:pt x="301" y="17"/>
                  <a:pt x="302" y="16"/>
                </a:cubicBezTo>
                <a:cubicBezTo>
                  <a:pt x="302" y="15"/>
                  <a:pt x="303" y="15"/>
                  <a:pt x="303" y="14"/>
                </a:cubicBezTo>
                <a:cubicBezTo>
                  <a:pt x="304" y="14"/>
                  <a:pt x="305" y="12"/>
                  <a:pt x="305" y="12"/>
                </a:cubicBezTo>
                <a:cubicBezTo>
                  <a:pt x="305" y="12"/>
                  <a:pt x="307" y="13"/>
                  <a:pt x="307" y="13"/>
                </a:cubicBezTo>
                <a:cubicBezTo>
                  <a:pt x="307" y="14"/>
                  <a:pt x="306" y="15"/>
                  <a:pt x="306" y="16"/>
                </a:cubicBezTo>
                <a:cubicBezTo>
                  <a:pt x="306" y="16"/>
                  <a:pt x="308" y="17"/>
                  <a:pt x="308" y="17"/>
                </a:cubicBezTo>
                <a:cubicBezTo>
                  <a:pt x="308" y="18"/>
                  <a:pt x="306" y="20"/>
                  <a:pt x="306" y="20"/>
                </a:cubicBezTo>
                <a:cubicBezTo>
                  <a:pt x="307" y="20"/>
                  <a:pt x="308" y="21"/>
                  <a:pt x="308" y="21"/>
                </a:cubicBezTo>
                <a:cubicBezTo>
                  <a:pt x="309" y="21"/>
                  <a:pt x="310" y="19"/>
                  <a:pt x="310" y="19"/>
                </a:cubicBezTo>
                <a:cubicBezTo>
                  <a:pt x="311" y="19"/>
                  <a:pt x="311" y="18"/>
                  <a:pt x="312" y="17"/>
                </a:cubicBezTo>
                <a:cubicBezTo>
                  <a:pt x="312" y="17"/>
                  <a:pt x="313" y="15"/>
                  <a:pt x="313" y="15"/>
                </a:cubicBezTo>
                <a:cubicBezTo>
                  <a:pt x="314" y="15"/>
                  <a:pt x="315" y="16"/>
                  <a:pt x="316" y="16"/>
                </a:cubicBezTo>
                <a:cubicBezTo>
                  <a:pt x="316" y="17"/>
                  <a:pt x="318" y="18"/>
                  <a:pt x="318" y="18"/>
                </a:cubicBezTo>
                <a:cubicBezTo>
                  <a:pt x="318" y="18"/>
                  <a:pt x="316" y="20"/>
                  <a:pt x="316" y="20"/>
                </a:cubicBezTo>
                <a:cubicBezTo>
                  <a:pt x="316" y="20"/>
                  <a:pt x="314" y="22"/>
                  <a:pt x="315" y="23"/>
                </a:cubicBezTo>
                <a:cubicBezTo>
                  <a:pt x="315" y="23"/>
                  <a:pt x="316" y="24"/>
                  <a:pt x="317" y="24"/>
                </a:cubicBezTo>
                <a:cubicBezTo>
                  <a:pt x="317" y="23"/>
                  <a:pt x="318" y="23"/>
                  <a:pt x="318" y="22"/>
                </a:cubicBezTo>
                <a:cubicBezTo>
                  <a:pt x="319" y="21"/>
                  <a:pt x="320" y="20"/>
                  <a:pt x="320" y="20"/>
                </a:cubicBezTo>
                <a:cubicBezTo>
                  <a:pt x="320" y="19"/>
                  <a:pt x="318" y="18"/>
                  <a:pt x="318" y="18"/>
                </a:cubicBezTo>
                <a:cubicBezTo>
                  <a:pt x="318" y="17"/>
                  <a:pt x="320" y="16"/>
                  <a:pt x="320" y="16"/>
                </a:cubicBezTo>
                <a:cubicBezTo>
                  <a:pt x="320" y="15"/>
                  <a:pt x="321" y="14"/>
                  <a:pt x="321" y="14"/>
                </a:cubicBezTo>
                <a:cubicBezTo>
                  <a:pt x="321" y="14"/>
                  <a:pt x="324" y="15"/>
                  <a:pt x="324" y="15"/>
                </a:cubicBezTo>
                <a:cubicBezTo>
                  <a:pt x="324" y="16"/>
                  <a:pt x="322" y="17"/>
                  <a:pt x="322" y="18"/>
                </a:cubicBezTo>
                <a:cubicBezTo>
                  <a:pt x="322" y="18"/>
                  <a:pt x="324" y="19"/>
                  <a:pt x="324" y="19"/>
                </a:cubicBezTo>
                <a:cubicBezTo>
                  <a:pt x="324" y="20"/>
                  <a:pt x="323" y="21"/>
                  <a:pt x="322" y="21"/>
                </a:cubicBezTo>
                <a:cubicBezTo>
                  <a:pt x="322" y="22"/>
                  <a:pt x="321" y="24"/>
                  <a:pt x="321" y="24"/>
                </a:cubicBezTo>
                <a:cubicBezTo>
                  <a:pt x="321" y="24"/>
                  <a:pt x="323" y="25"/>
                  <a:pt x="323" y="25"/>
                </a:cubicBezTo>
                <a:cubicBezTo>
                  <a:pt x="324" y="25"/>
                  <a:pt x="324" y="23"/>
                  <a:pt x="325" y="23"/>
                </a:cubicBezTo>
                <a:cubicBezTo>
                  <a:pt x="325" y="23"/>
                  <a:pt x="327" y="25"/>
                  <a:pt x="327" y="25"/>
                </a:cubicBezTo>
                <a:cubicBezTo>
                  <a:pt x="328" y="25"/>
                  <a:pt x="328" y="26"/>
                  <a:pt x="329" y="27"/>
                </a:cubicBezTo>
                <a:cubicBezTo>
                  <a:pt x="329" y="26"/>
                  <a:pt x="331" y="25"/>
                  <a:pt x="331" y="24"/>
                </a:cubicBezTo>
                <a:cubicBezTo>
                  <a:pt x="331" y="24"/>
                  <a:pt x="329" y="23"/>
                  <a:pt x="329" y="23"/>
                </a:cubicBezTo>
                <a:cubicBezTo>
                  <a:pt x="329" y="22"/>
                  <a:pt x="330" y="21"/>
                  <a:pt x="330" y="20"/>
                </a:cubicBezTo>
                <a:cubicBezTo>
                  <a:pt x="330" y="20"/>
                  <a:pt x="328" y="19"/>
                  <a:pt x="328" y="19"/>
                </a:cubicBezTo>
                <a:cubicBezTo>
                  <a:pt x="328" y="18"/>
                  <a:pt x="330" y="17"/>
                  <a:pt x="330" y="16"/>
                </a:cubicBezTo>
                <a:cubicBezTo>
                  <a:pt x="330" y="16"/>
                  <a:pt x="331" y="15"/>
                  <a:pt x="331" y="14"/>
                </a:cubicBezTo>
                <a:cubicBezTo>
                  <a:pt x="331" y="14"/>
                  <a:pt x="330" y="13"/>
                  <a:pt x="329" y="13"/>
                </a:cubicBezTo>
                <a:cubicBezTo>
                  <a:pt x="329" y="13"/>
                  <a:pt x="331" y="10"/>
                  <a:pt x="331" y="10"/>
                </a:cubicBezTo>
                <a:cubicBezTo>
                  <a:pt x="331" y="10"/>
                  <a:pt x="333" y="12"/>
                  <a:pt x="333" y="12"/>
                </a:cubicBezTo>
                <a:cubicBezTo>
                  <a:pt x="333" y="12"/>
                  <a:pt x="335" y="10"/>
                  <a:pt x="335" y="10"/>
                </a:cubicBezTo>
                <a:cubicBezTo>
                  <a:pt x="335" y="10"/>
                  <a:pt x="337" y="11"/>
                  <a:pt x="337" y="11"/>
                </a:cubicBezTo>
                <a:cubicBezTo>
                  <a:pt x="337" y="12"/>
                  <a:pt x="335" y="14"/>
                  <a:pt x="335" y="14"/>
                </a:cubicBezTo>
                <a:cubicBezTo>
                  <a:pt x="336" y="14"/>
                  <a:pt x="337" y="15"/>
                  <a:pt x="338" y="15"/>
                </a:cubicBezTo>
                <a:cubicBezTo>
                  <a:pt x="338" y="15"/>
                  <a:pt x="339" y="13"/>
                  <a:pt x="339" y="13"/>
                </a:cubicBezTo>
                <a:cubicBezTo>
                  <a:pt x="340" y="13"/>
                  <a:pt x="341" y="14"/>
                  <a:pt x="342" y="15"/>
                </a:cubicBezTo>
                <a:cubicBezTo>
                  <a:pt x="342" y="15"/>
                  <a:pt x="343" y="17"/>
                  <a:pt x="344" y="17"/>
                </a:cubicBezTo>
                <a:cubicBezTo>
                  <a:pt x="344" y="17"/>
                  <a:pt x="345" y="18"/>
                  <a:pt x="346" y="18"/>
                </a:cubicBezTo>
                <a:cubicBezTo>
                  <a:pt x="346" y="18"/>
                  <a:pt x="347" y="16"/>
                  <a:pt x="348" y="16"/>
                </a:cubicBezTo>
                <a:cubicBezTo>
                  <a:pt x="348" y="15"/>
                  <a:pt x="349" y="14"/>
                  <a:pt x="349" y="14"/>
                </a:cubicBezTo>
                <a:cubicBezTo>
                  <a:pt x="350" y="14"/>
                  <a:pt x="351" y="12"/>
                  <a:pt x="351" y="12"/>
                </a:cubicBezTo>
                <a:cubicBezTo>
                  <a:pt x="352" y="12"/>
                  <a:pt x="353" y="13"/>
                  <a:pt x="353" y="13"/>
                </a:cubicBezTo>
                <a:cubicBezTo>
                  <a:pt x="354" y="13"/>
                  <a:pt x="354" y="11"/>
                  <a:pt x="355" y="11"/>
                </a:cubicBezTo>
                <a:cubicBezTo>
                  <a:pt x="355" y="12"/>
                  <a:pt x="357" y="12"/>
                  <a:pt x="357" y="13"/>
                </a:cubicBezTo>
                <a:cubicBezTo>
                  <a:pt x="357" y="13"/>
                  <a:pt x="355" y="14"/>
                  <a:pt x="356" y="15"/>
                </a:cubicBezTo>
                <a:cubicBezTo>
                  <a:pt x="356" y="16"/>
                  <a:pt x="358" y="16"/>
                  <a:pt x="358" y="17"/>
                </a:cubicBezTo>
                <a:cubicBezTo>
                  <a:pt x="358" y="17"/>
                  <a:pt x="356" y="18"/>
                  <a:pt x="356" y="19"/>
                </a:cubicBezTo>
                <a:cubicBezTo>
                  <a:pt x="356" y="20"/>
                  <a:pt x="358" y="20"/>
                  <a:pt x="358" y="21"/>
                </a:cubicBezTo>
                <a:cubicBezTo>
                  <a:pt x="359" y="20"/>
                  <a:pt x="360" y="19"/>
                  <a:pt x="360" y="18"/>
                </a:cubicBezTo>
                <a:cubicBezTo>
                  <a:pt x="360" y="18"/>
                  <a:pt x="362" y="16"/>
                  <a:pt x="362" y="16"/>
                </a:cubicBezTo>
                <a:cubicBezTo>
                  <a:pt x="362" y="16"/>
                  <a:pt x="360" y="14"/>
                  <a:pt x="360" y="14"/>
                </a:cubicBezTo>
                <a:cubicBezTo>
                  <a:pt x="360" y="14"/>
                  <a:pt x="361" y="12"/>
                  <a:pt x="361" y="12"/>
                </a:cubicBezTo>
                <a:cubicBezTo>
                  <a:pt x="361" y="12"/>
                  <a:pt x="363" y="14"/>
                  <a:pt x="363" y="14"/>
                </a:cubicBezTo>
                <a:cubicBezTo>
                  <a:pt x="363" y="14"/>
                  <a:pt x="362" y="16"/>
                  <a:pt x="362" y="16"/>
                </a:cubicBezTo>
                <a:cubicBezTo>
                  <a:pt x="362" y="16"/>
                  <a:pt x="364" y="18"/>
                  <a:pt x="364" y="18"/>
                </a:cubicBezTo>
                <a:cubicBezTo>
                  <a:pt x="365" y="18"/>
                  <a:pt x="365" y="16"/>
                  <a:pt x="366" y="16"/>
                </a:cubicBezTo>
                <a:cubicBezTo>
                  <a:pt x="366" y="16"/>
                  <a:pt x="367" y="17"/>
                  <a:pt x="368" y="17"/>
                </a:cubicBezTo>
                <a:cubicBezTo>
                  <a:pt x="369" y="17"/>
                  <a:pt x="369" y="15"/>
                  <a:pt x="370" y="15"/>
                </a:cubicBezTo>
                <a:cubicBezTo>
                  <a:pt x="370" y="15"/>
                  <a:pt x="371" y="17"/>
                  <a:pt x="372" y="17"/>
                </a:cubicBezTo>
                <a:cubicBezTo>
                  <a:pt x="372" y="17"/>
                  <a:pt x="373" y="15"/>
                  <a:pt x="374" y="15"/>
                </a:cubicBezTo>
                <a:cubicBezTo>
                  <a:pt x="374" y="15"/>
                  <a:pt x="375" y="16"/>
                  <a:pt x="376" y="16"/>
                </a:cubicBezTo>
                <a:cubicBezTo>
                  <a:pt x="376" y="16"/>
                  <a:pt x="377" y="14"/>
                  <a:pt x="378" y="14"/>
                </a:cubicBezTo>
                <a:cubicBezTo>
                  <a:pt x="378" y="14"/>
                  <a:pt x="379" y="12"/>
                  <a:pt x="379" y="12"/>
                </a:cubicBezTo>
                <a:cubicBezTo>
                  <a:pt x="380" y="12"/>
                  <a:pt x="381" y="14"/>
                  <a:pt x="381" y="14"/>
                </a:cubicBezTo>
                <a:cubicBezTo>
                  <a:pt x="382" y="13"/>
                  <a:pt x="383" y="12"/>
                  <a:pt x="383" y="11"/>
                </a:cubicBezTo>
                <a:cubicBezTo>
                  <a:pt x="384" y="11"/>
                  <a:pt x="384" y="9"/>
                  <a:pt x="385" y="9"/>
                </a:cubicBezTo>
                <a:cubicBezTo>
                  <a:pt x="385" y="9"/>
                  <a:pt x="387" y="11"/>
                  <a:pt x="387" y="11"/>
                </a:cubicBezTo>
                <a:cubicBezTo>
                  <a:pt x="387" y="12"/>
                  <a:pt x="386" y="12"/>
                  <a:pt x="385" y="13"/>
                </a:cubicBezTo>
                <a:cubicBezTo>
                  <a:pt x="385" y="13"/>
                  <a:pt x="384" y="15"/>
                  <a:pt x="384" y="15"/>
                </a:cubicBezTo>
                <a:cubicBezTo>
                  <a:pt x="384" y="15"/>
                  <a:pt x="386" y="17"/>
                  <a:pt x="386" y="17"/>
                </a:cubicBezTo>
                <a:cubicBezTo>
                  <a:pt x="385" y="18"/>
                  <a:pt x="385" y="18"/>
                  <a:pt x="384" y="19"/>
                </a:cubicBezTo>
                <a:cubicBezTo>
                  <a:pt x="384" y="20"/>
                  <a:pt x="383" y="21"/>
                  <a:pt x="383" y="21"/>
                </a:cubicBezTo>
                <a:cubicBezTo>
                  <a:pt x="382" y="22"/>
                  <a:pt x="381" y="20"/>
                  <a:pt x="380" y="20"/>
                </a:cubicBezTo>
                <a:cubicBezTo>
                  <a:pt x="380" y="20"/>
                  <a:pt x="379" y="22"/>
                  <a:pt x="379" y="22"/>
                </a:cubicBezTo>
                <a:cubicBezTo>
                  <a:pt x="378" y="22"/>
                  <a:pt x="377" y="20"/>
                  <a:pt x="376" y="20"/>
                </a:cubicBezTo>
                <a:cubicBezTo>
                  <a:pt x="376" y="20"/>
                  <a:pt x="375" y="22"/>
                  <a:pt x="375" y="22"/>
                </a:cubicBezTo>
                <a:cubicBezTo>
                  <a:pt x="375" y="23"/>
                  <a:pt x="377" y="24"/>
                  <a:pt x="377" y="24"/>
                </a:cubicBezTo>
                <a:cubicBezTo>
                  <a:pt x="377" y="25"/>
                  <a:pt x="375" y="26"/>
                  <a:pt x="375" y="26"/>
                </a:cubicBezTo>
                <a:cubicBezTo>
                  <a:pt x="376" y="26"/>
                  <a:pt x="377" y="28"/>
                  <a:pt x="377" y="28"/>
                </a:cubicBezTo>
                <a:cubicBezTo>
                  <a:pt x="378" y="28"/>
                  <a:pt x="379" y="26"/>
                  <a:pt x="379" y="26"/>
                </a:cubicBezTo>
                <a:cubicBezTo>
                  <a:pt x="380" y="26"/>
                  <a:pt x="381" y="28"/>
                  <a:pt x="381" y="28"/>
                </a:cubicBezTo>
                <a:cubicBezTo>
                  <a:pt x="382" y="28"/>
                  <a:pt x="382" y="25"/>
                  <a:pt x="383" y="25"/>
                </a:cubicBezTo>
                <a:cubicBezTo>
                  <a:pt x="384" y="25"/>
                  <a:pt x="385" y="27"/>
                  <a:pt x="385" y="27"/>
                </a:cubicBezTo>
                <a:cubicBezTo>
                  <a:pt x="385" y="26"/>
                  <a:pt x="387" y="25"/>
                  <a:pt x="387" y="25"/>
                </a:cubicBezTo>
                <a:cubicBezTo>
                  <a:pt x="387" y="24"/>
                  <a:pt x="385" y="24"/>
                  <a:pt x="385" y="23"/>
                </a:cubicBezTo>
                <a:cubicBezTo>
                  <a:pt x="385" y="22"/>
                  <a:pt x="386" y="22"/>
                  <a:pt x="386" y="21"/>
                </a:cubicBezTo>
                <a:cubicBezTo>
                  <a:pt x="387" y="20"/>
                  <a:pt x="388" y="19"/>
                  <a:pt x="388" y="19"/>
                </a:cubicBezTo>
                <a:cubicBezTo>
                  <a:pt x="388" y="18"/>
                  <a:pt x="386" y="17"/>
                  <a:pt x="386" y="17"/>
                </a:cubicBezTo>
                <a:cubicBezTo>
                  <a:pt x="386" y="17"/>
                  <a:pt x="387" y="15"/>
                  <a:pt x="388" y="15"/>
                </a:cubicBezTo>
                <a:cubicBezTo>
                  <a:pt x="388" y="15"/>
                  <a:pt x="390" y="17"/>
                  <a:pt x="390" y="16"/>
                </a:cubicBezTo>
                <a:cubicBezTo>
                  <a:pt x="390" y="16"/>
                  <a:pt x="392" y="14"/>
                  <a:pt x="392" y="14"/>
                </a:cubicBezTo>
                <a:cubicBezTo>
                  <a:pt x="392" y="14"/>
                  <a:pt x="389" y="12"/>
                  <a:pt x="389" y="12"/>
                </a:cubicBezTo>
                <a:cubicBezTo>
                  <a:pt x="390" y="12"/>
                  <a:pt x="391" y="10"/>
                  <a:pt x="391" y="10"/>
                </a:cubicBezTo>
                <a:cubicBezTo>
                  <a:pt x="392" y="10"/>
                  <a:pt x="393" y="12"/>
                  <a:pt x="393" y="12"/>
                </a:cubicBezTo>
                <a:cubicBezTo>
                  <a:pt x="393" y="13"/>
                  <a:pt x="391" y="14"/>
                  <a:pt x="392" y="14"/>
                </a:cubicBezTo>
                <a:cubicBezTo>
                  <a:pt x="392" y="15"/>
                  <a:pt x="394" y="15"/>
                  <a:pt x="394" y="16"/>
                </a:cubicBezTo>
                <a:cubicBezTo>
                  <a:pt x="394" y="17"/>
                  <a:pt x="396" y="17"/>
                  <a:pt x="396" y="18"/>
                </a:cubicBezTo>
                <a:cubicBezTo>
                  <a:pt x="396" y="18"/>
                  <a:pt x="395" y="19"/>
                  <a:pt x="394" y="20"/>
                </a:cubicBezTo>
                <a:cubicBezTo>
                  <a:pt x="394" y="20"/>
                  <a:pt x="392" y="18"/>
                  <a:pt x="392" y="18"/>
                </a:cubicBezTo>
                <a:cubicBezTo>
                  <a:pt x="392" y="18"/>
                  <a:pt x="391" y="20"/>
                  <a:pt x="390" y="20"/>
                </a:cubicBezTo>
                <a:cubicBezTo>
                  <a:pt x="390" y="21"/>
                  <a:pt x="389" y="22"/>
                  <a:pt x="389" y="23"/>
                </a:cubicBezTo>
                <a:cubicBezTo>
                  <a:pt x="389" y="23"/>
                  <a:pt x="390" y="24"/>
                  <a:pt x="391" y="24"/>
                </a:cubicBezTo>
                <a:cubicBezTo>
                  <a:pt x="391" y="24"/>
                  <a:pt x="392" y="22"/>
                  <a:pt x="393" y="22"/>
                </a:cubicBezTo>
                <a:cubicBezTo>
                  <a:pt x="393" y="22"/>
                  <a:pt x="394" y="24"/>
                  <a:pt x="395" y="24"/>
                </a:cubicBezTo>
                <a:cubicBezTo>
                  <a:pt x="395" y="24"/>
                  <a:pt x="396" y="22"/>
                  <a:pt x="397" y="22"/>
                </a:cubicBezTo>
                <a:cubicBezTo>
                  <a:pt x="397" y="21"/>
                  <a:pt x="398" y="23"/>
                  <a:pt x="399" y="23"/>
                </a:cubicBezTo>
                <a:cubicBezTo>
                  <a:pt x="399" y="23"/>
                  <a:pt x="400" y="22"/>
                  <a:pt x="400" y="21"/>
                </a:cubicBezTo>
                <a:cubicBezTo>
                  <a:pt x="401" y="20"/>
                  <a:pt x="402" y="20"/>
                  <a:pt x="402" y="19"/>
                </a:cubicBezTo>
                <a:cubicBezTo>
                  <a:pt x="402" y="19"/>
                  <a:pt x="404" y="17"/>
                  <a:pt x="404" y="17"/>
                </a:cubicBezTo>
                <a:cubicBezTo>
                  <a:pt x="404" y="17"/>
                  <a:pt x="406" y="18"/>
                  <a:pt x="406" y="18"/>
                </a:cubicBezTo>
                <a:cubicBezTo>
                  <a:pt x="406" y="19"/>
                  <a:pt x="404" y="20"/>
                  <a:pt x="404" y="20"/>
                </a:cubicBezTo>
                <a:cubicBezTo>
                  <a:pt x="405" y="21"/>
                  <a:pt x="407" y="22"/>
                  <a:pt x="407" y="22"/>
                </a:cubicBezTo>
                <a:cubicBezTo>
                  <a:pt x="407" y="23"/>
                  <a:pt x="405" y="24"/>
                  <a:pt x="405" y="24"/>
                </a:cubicBezTo>
                <a:cubicBezTo>
                  <a:pt x="405" y="25"/>
                  <a:pt x="407" y="26"/>
                  <a:pt x="407" y="26"/>
                </a:cubicBezTo>
                <a:cubicBezTo>
                  <a:pt x="408" y="26"/>
                  <a:pt x="408" y="24"/>
                  <a:pt x="409" y="24"/>
                </a:cubicBezTo>
                <a:cubicBezTo>
                  <a:pt x="409" y="23"/>
                  <a:pt x="407" y="23"/>
                  <a:pt x="407" y="22"/>
                </a:cubicBezTo>
                <a:cubicBezTo>
                  <a:pt x="407" y="22"/>
                  <a:pt x="408" y="20"/>
                  <a:pt x="408" y="20"/>
                </a:cubicBezTo>
                <a:cubicBezTo>
                  <a:pt x="409" y="19"/>
                  <a:pt x="410" y="18"/>
                  <a:pt x="410" y="18"/>
                </a:cubicBezTo>
                <a:cubicBezTo>
                  <a:pt x="410" y="17"/>
                  <a:pt x="408" y="17"/>
                  <a:pt x="408" y="16"/>
                </a:cubicBezTo>
                <a:cubicBezTo>
                  <a:pt x="408" y="16"/>
                  <a:pt x="409" y="14"/>
                  <a:pt x="410" y="14"/>
                </a:cubicBezTo>
                <a:cubicBezTo>
                  <a:pt x="410" y="14"/>
                  <a:pt x="412" y="15"/>
                  <a:pt x="412" y="15"/>
                </a:cubicBezTo>
                <a:cubicBezTo>
                  <a:pt x="412" y="16"/>
                  <a:pt x="410" y="17"/>
                  <a:pt x="410" y="18"/>
                </a:cubicBezTo>
                <a:cubicBezTo>
                  <a:pt x="410" y="18"/>
                  <a:pt x="412" y="19"/>
                  <a:pt x="412" y="19"/>
                </a:cubicBezTo>
                <a:cubicBezTo>
                  <a:pt x="412" y="20"/>
                  <a:pt x="410" y="21"/>
                  <a:pt x="411" y="22"/>
                </a:cubicBezTo>
                <a:cubicBezTo>
                  <a:pt x="411" y="22"/>
                  <a:pt x="413" y="23"/>
                  <a:pt x="413" y="23"/>
                </a:cubicBezTo>
                <a:cubicBezTo>
                  <a:pt x="413" y="24"/>
                  <a:pt x="415" y="25"/>
                  <a:pt x="415" y="25"/>
                </a:cubicBezTo>
                <a:cubicBezTo>
                  <a:pt x="415" y="25"/>
                  <a:pt x="416" y="23"/>
                  <a:pt x="417" y="23"/>
                </a:cubicBezTo>
                <a:cubicBezTo>
                  <a:pt x="417" y="22"/>
                  <a:pt x="418" y="21"/>
                  <a:pt x="418" y="21"/>
                </a:cubicBezTo>
                <a:cubicBezTo>
                  <a:pt x="419" y="20"/>
                  <a:pt x="420" y="19"/>
                  <a:pt x="420" y="18"/>
                </a:cubicBezTo>
                <a:cubicBezTo>
                  <a:pt x="420" y="18"/>
                  <a:pt x="421" y="16"/>
                  <a:pt x="422" y="16"/>
                </a:cubicBezTo>
                <a:cubicBezTo>
                  <a:pt x="422" y="16"/>
                  <a:pt x="424" y="18"/>
                  <a:pt x="424" y="18"/>
                </a:cubicBezTo>
                <a:cubicBezTo>
                  <a:pt x="425" y="18"/>
                  <a:pt x="425" y="16"/>
                  <a:pt x="426" y="16"/>
                </a:cubicBezTo>
                <a:cubicBezTo>
                  <a:pt x="426" y="16"/>
                  <a:pt x="428" y="17"/>
                  <a:pt x="428" y="17"/>
                </a:cubicBezTo>
                <a:cubicBezTo>
                  <a:pt x="428" y="18"/>
                  <a:pt x="426" y="19"/>
                  <a:pt x="426" y="20"/>
                </a:cubicBezTo>
                <a:cubicBezTo>
                  <a:pt x="426" y="20"/>
                  <a:pt x="428" y="21"/>
                  <a:pt x="429" y="21"/>
                </a:cubicBezTo>
                <a:cubicBezTo>
                  <a:pt x="429" y="21"/>
                  <a:pt x="430" y="23"/>
                  <a:pt x="431" y="23"/>
                </a:cubicBezTo>
                <a:cubicBezTo>
                  <a:pt x="431" y="22"/>
                  <a:pt x="433" y="21"/>
                  <a:pt x="433" y="21"/>
                </a:cubicBezTo>
                <a:cubicBezTo>
                  <a:pt x="432" y="20"/>
                  <a:pt x="430" y="20"/>
                  <a:pt x="430" y="19"/>
                </a:cubicBezTo>
                <a:cubicBezTo>
                  <a:pt x="430" y="18"/>
                  <a:pt x="432" y="18"/>
                  <a:pt x="432" y="17"/>
                </a:cubicBezTo>
                <a:cubicBezTo>
                  <a:pt x="432" y="16"/>
                  <a:pt x="430" y="16"/>
                  <a:pt x="430" y="15"/>
                </a:cubicBezTo>
                <a:cubicBezTo>
                  <a:pt x="430" y="15"/>
                  <a:pt x="431" y="13"/>
                  <a:pt x="431" y="13"/>
                </a:cubicBezTo>
                <a:cubicBezTo>
                  <a:pt x="432" y="12"/>
                  <a:pt x="433" y="11"/>
                  <a:pt x="433" y="11"/>
                </a:cubicBezTo>
                <a:cubicBezTo>
                  <a:pt x="435" y="12"/>
                  <a:pt x="436" y="13"/>
                  <a:pt x="438" y="14"/>
                </a:cubicBezTo>
                <a:cubicBezTo>
                  <a:pt x="438" y="15"/>
                  <a:pt x="436" y="16"/>
                  <a:pt x="436" y="16"/>
                </a:cubicBezTo>
                <a:cubicBezTo>
                  <a:pt x="436" y="17"/>
                  <a:pt x="438" y="17"/>
                  <a:pt x="438" y="18"/>
                </a:cubicBezTo>
                <a:cubicBezTo>
                  <a:pt x="438" y="18"/>
                  <a:pt x="436" y="20"/>
                  <a:pt x="436" y="20"/>
                </a:cubicBezTo>
                <a:cubicBezTo>
                  <a:pt x="437" y="21"/>
                  <a:pt x="438" y="21"/>
                  <a:pt x="439" y="22"/>
                </a:cubicBezTo>
                <a:cubicBezTo>
                  <a:pt x="439" y="22"/>
                  <a:pt x="440" y="23"/>
                  <a:pt x="441" y="24"/>
                </a:cubicBezTo>
                <a:cubicBezTo>
                  <a:pt x="442" y="22"/>
                  <a:pt x="443" y="21"/>
                  <a:pt x="444" y="19"/>
                </a:cubicBezTo>
                <a:cubicBezTo>
                  <a:pt x="444" y="18"/>
                  <a:pt x="442" y="18"/>
                  <a:pt x="442" y="17"/>
                </a:cubicBezTo>
                <a:cubicBezTo>
                  <a:pt x="442" y="17"/>
                  <a:pt x="444" y="16"/>
                  <a:pt x="444" y="15"/>
                </a:cubicBezTo>
                <a:cubicBezTo>
                  <a:pt x="444" y="14"/>
                  <a:pt x="442" y="14"/>
                  <a:pt x="442" y="13"/>
                </a:cubicBezTo>
                <a:cubicBezTo>
                  <a:pt x="441" y="13"/>
                  <a:pt x="443" y="12"/>
                  <a:pt x="443" y="11"/>
                </a:cubicBezTo>
                <a:cubicBezTo>
                  <a:pt x="443" y="11"/>
                  <a:pt x="441" y="10"/>
                  <a:pt x="441" y="10"/>
                </a:cubicBezTo>
                <a:cubicBezTo>
                  <a:pt x="442" y="9"/>
                  <a:pt x="442" y="8"/>
                  <a:pt x="443" y="7"/>
                </a:cubicBezTo>
                <a:cubicBezTo>
                  <a:pt x="443" y="7"/>
                  <a:pt x="444" y="5"/>
                  <a:pt x="444" y="5"/>
                </a:cubicBezTo>
                <a:cubicBezTo>
                  <a:pt x="445" y="5"/>
                  <a:pt x="447" y="7"/>
                  <a:pt x="447" y="7"/>
                </a:cubicBezTo>
                <a:cubicBezTo>
                  <a:pt x="447" y="7"/>
                  <a:pt x="445" y="8"/>
                  <a:pt x="445" y="9"/>
                </a:cubicBezTo>
                <a:cubicBezTo>
                  <a:pt x="446" y="10"/>
                  <a:pt x="446" y="10"/>
                  <a:pt x="447" y="11"/>
                </a:cubicBezTo>
                <a:cubicBezTo>
                  <a:pt x="448" y="11"/>
                  <a:pt x="449" y="12"/>
                  <a:pt x="449" y="12"/>
                </a:cubicBezTo>
                <a:cubicBezTo>
                  <a:pt x="450" y="13"/>
                  <a:pt x="448" y="14"/>
                  <a:pt x="448" y="15"/>
                </a:cubicBezTo>
                <a:cubicBezTo>
                  <a:pt x="447" y="15"/>
                  <a:pt x="446" y="17"/>
                  <a:pt x="446" y="17"/>
                </a:cubicBezTo>
                <a:cubicBezTo>
                  <a:pt x="446" y="17"/>
                  <a:pt x="448" y="18"/>
                  <a:pt x="448" y="19"/>
                </a:cubicBezTo>
                <a:cubicBezTo>
                  <a:pt x="449" y="19"/>
                  <a:pt x="450" y="20"/>
                  <a:pt x="450" y="20"/>
                </a:cubicBezTo>
                <a:cubicBezTo>
                  <a:pt x="451" y="21"/>
                  <a:pt x="449" y="22"/>
                  <a:pt x="449" y="23"/>
                </a:cubicBezTo>
                <a:cubicBezTo>
                  <a:pt x="449" y="23"/>
                  <a:pt x="447" y="24"/>
                  <a:pt x="447" y="25"/>
                </a:cubicBezTo>
                <a:cubicBezTo>
                  <a:pt x="447" y="25"/>
                  <a:pt x="449" y="26"/>
                  <a:pt x="449" y="26"/>
                </a:cubicBezTo>
                <a:cubicBezTo>
                  <a:pt x="449" y="27"/>
                  <a:pt x="451" y="28"/>
                  <a:pt x="452" y="28"/>
                </a:cubicBezTo>
                <a:cubicBezTo>
                  <a:pt x="452" y="27"/>
                  <a:pt x="453" y="27"/>
                  <a:pt x="453" y="26"/>
                </a:cubicBezTo>
                <a:cubicBezTo>
                  <a:pt x="453" y="26"/>
                  <a:pt x="451" y="25"/>
                  <a:pt x="451" y="24"/>
                </a:cubicBezTo>
                <a:cubicBezTo>
                  <a:pt x="451" y="24"/>
                  <a:pt x="452" y="23"/>
                  <a:pt x="453" y="22"/>
                </a:cubicBezTo>
                <a:cubicBezTo>
                  <a:pt x="453" y="21"/>
                  <a:pt x="454" y="20"/>
                  <a:pt x="454" y="20"/>
                </a:cubicBezTo>
                <a:cubicBezTo>
                  <a:pt x="455" y="20"/>
                  <a:pt x="456" y="22"/>
                  <a:pt x="457" y="21"/>
                </a:cubicBezTo>
                <a:cubicBezTo>
                  <a:pt x="457" y="21"/>
                  <a:pt x="458" y="20"/>
                  <a:pt x="458" y="19"/>
                </a:cubicBezTo>
                <a:cubicBezTo>
                  <a:pt x="459" y="19"/>
                  <a:pt x="460" y="18"/>
                  <a:pt x="460" y="17"/>
                </a:cubicBezTo>
                <a:cubicBezTo>
                  <a:pt x="461" y="16"/>
                  <a:pt x="461" y="16"/>
                  <a:pt x="462" y="15"/>
                </a:cubicBezTo>
                <a:cubicBezTo>
                  <a:pt x="462" y="14"/>
                  <a:pt x="464" y="13"/>
                  <a:pt x="463" y="13"/>
                </a:cubicBezTo>
                <a:cubicBezTo>
                  <a:pt x="463" y="12"/>
                  <a:pt x="462" y="11"/>
                  <a:pt x="461" y="11"/>
                </a:cubicBezTo>
                <a:cubicBezTo>
                  <a:pt x="461" y="11"/>
                  <a:pt x="459" y="9"/>
                  <a:pt x="459" y="9"/>
                </a:cubicBezTo>
                <a:cubicBezTo>
                  <a:pt x="459" y="9"/>
                  <a:pt x="460" y="7"/>
                  <a:pt x="461" y="7"/>
                </a:cubicBezTo>
                <a:cubicBezTo>
                  <a:pt x="461" y="7"/>
                  <a:pt x="462" y="9"/>
                  <a:pt x="463" y="9"/>
                </a:cubicBezTo>
                <a:cubicBezTo>
                  <a:pt x="463" y="8"/>
                  <a:pt x="464" y="6"/>
                  <a:pt x="465" y="6"/>
                </a:cubicBezTo>
                <a:cubicBezTo>
                  <a:pt x="465" y="7"/>
                  <a:pt x="466" y="8"/>
                  <a:pt x="467" y="8"/>
                </a:cubicBezTo>
                <a:cubicBezTo>
                  <a:pt x="467" y="8"/>
                  <a:pt x="469" y="10"/>
                  <a:pt x="469" y="10"/>
                </a:cubicBezTo>
                <a:cubicBezTo>
                  <a:pt x="470" y="10"/>
                  <a:pt x="471" y="12"/>
                  <a:pt x="471" y="11"/>
                </a:cubicBezTo>
                <a:cubicBezTo>
                  <a:pt x="472" y="11"/>
                  <a:pt x="473" y="10"/>
                  <a:pt x="473" y="9"/>
                </a:cubicBezTo>
                <a:cubicBezTo>
                  <a:pt x="474" y="9"/>
                  <a:pt x="474" y="8"/>
                  <a:pt x="475" y="7"/>
                </a:cubicBezTo>
                <a:cubicBezTo>
                  <a:pt x="475" y="6"/>
                  <a:pt x="476" y="6"/>
                  <a:pt x="476" y="5"/>
                </a:cubicBezTo>
                <a:cubicBezTo>
                  <a:pt x="477" y="5"/>
                  <a:pt x="479" y="6"/>
                  <a:pt x="479" y="6"/>
                </a:cubicBezTo>
                <a:cubicBezTo>
                  <a:pt x="479" y="7"/>
                  <a:pt x="477" y="8"/>
                  <a:pt x="477" y="9"/>
                </a:cubicBezTo>
                <a:cubicBezTo>
                  <a:pt x="477" y="9"/>
                  <a:pt x="479" y="10"/>
                  <a:pt x="479" y="10"/>
                </a:cubicBezTo>
                <a:cubicBezTo>
                  <a:pt x="479" y="11"/>
                  <a:pt x="478" y="12"/>
                  <a:pt x="478" y="13"/>
                </a:cubicBezTo>
                <a:cubicBezTo>
                  <a:pt x="477" y="13"/>
                  <a:pt x="476" y="14"/>
                  <a:pt x="476" y="15"/>
                </a:cubicBezTo>
                <a:cubicBezTo>
                  <a:pt x="476" y="15"/>
                  <a:pt x="474" y="17"/>
                  <a:pt x="474" y="17"/>
                </a:cubicBezTo>
                <a:cubicBezTo>
                  <a:pt x="474" y="17"/>
                  <a:pt x="476" y="19"/>
                  <a:pt x="476" y="19"/>
                </a:cubicBezTo>
                <a:cubicBezTo>
                  <a:pt x="477" y="19"/>
                  <a:pt x="478" y="20"/>
                  <a:pt x="479" y="21"/>
                </a:cubicBezTo>
                <a:cubicBezTo>
                  <a:pt x="479" y="21"/>
                  <a:pt x="481" y="22"/>
                  <a:pt x="481" y="22"/>
                </a:cubicBezTo>
                <a:cubicBezTo>
                  <a:pt x="481" y="22"/>
                  <a:pt x="479" y="24"/>
                  <a:pt x="479" y="24"/>
                </a:cubicBezTo>
                <a:cubicBezTo>
                  <a:pt x="479" y="25"/>
                  <a:pt x="477" y="26"/>
                  <a:pt x="477" y="27"/>
                </a:cubicBezTo>
                <a:cubicBezTo>
                  <a:pt x="478" y="27"/>
                  <a:pt x="479" y="28"/>
                  <a:pt x="480" y="28"/>
                </a:cubicBezTo>
                <a:cubicBezTo>
                  <a:pt x="480" y="29"/>
                  <a:pt x="481" y="29"/>
                  <a:pt x="482" y="30"/>
                </a:cubicBezTo>
                <a:cubicBezTo>
                  <a:pt x="482" y="29"/>
                  <a:pt x="483" y="29"/>
                  <a:pt x="484" y="28"/>
                </a:cubicBezTo>
                <a:cubicBezTo>
                  <a:pt x="484" y="27"/>
                  <a:pt x="485" y="26"/>
                  <a:pt x="485" y="26"/>
                </a:cubicBezTo>
                <a:cubicBezTo>
                  <a:pt x="485" y="25"/>
                  <a:pt x="487" y="24"/>
                  <a:pt x="487" y="23"/>
                </a:cubicBezTo>
                <a:cubicBezTo>
                  <a:pt x="487" y="23"/>
                  <a:pt x="485" y="22"/>
                  <a:pt x="485" y="22"/>
                </a:cubicBezTo>
                <a:cubicBezTo>
                  <a:pt x="485" y="21"/>
                  <a:pt x="486" y="20"/>
                  <a:pt x="486" y="19"/>
                </a:cubicBezTo>
                <a:cubicBezTo>
                  <a:pt x="487" y="19"/>
                  <a:pt x="488" y="18"/>
                  <a:pt x="488" y="17"/>
                </a:cubicBezTo>
                <a:cubicBezTo>
                  <a:pt x="488" y="17"/>
                  <a:pt x="486" y="16"/>
                  <a:pt x="486" y="16"/>
                </a:cubicBezTo>
                <a:cubicBezTo>
                  <a:pt x="486" y="15"/>
                  <a:pt x="487" y="13"/>
                  <a:pt x="488" y="13"/>
                </a:cubicBezTo>
                <a:cubicBezTo>
                  <a:pt x="488" y="13"/>
                  <a:pt x="489" y="15"/>
                  <a:pt x="490" y="15"/>
                </a:cubicBezTo>
                <a:cubicBezTo>
                  <a:pt x="490" y="15"/>
                  <a:pt x="491" y="13"/>
                  <a:pt x="492" y="13"/>
                </a:cubicBezTo>
                <a:cubicBezTo>
                  <a:pt x="492" y="12"/>
                  <a:pt x="493" y="11"/>
                  <a:pt x="493" y="11"/>
                </a:cubicBezTo>
                <a:cubicBezTo>
                  <a:pt x="493" y="10"/>
                  <a:pt x="491" y="9"/>
                  <a:pt x="491" y="9"/>
                </a:cubicBezTo>
                <a:cubicBezTo>
                  <a:pt x="492" y="7"/>
                  <a:pt x="493" y="6"/>
                  <a:pt x="494" y="4"/>
                </a:cubicBezTo>
                <a:cubicBezTo>
                  <a:pt x="496" y="6"/>
                  <a:pt x="497" y="7"/>
                  <a:pt x="499" y="8"/>
                </a:cubicBezTo>
                <a:cubicBezTo>
                  <a:pt x="499" y="8"/>
                  <a:pt x="501" y="9"/>
                  <a:pt x="501" y="9"/>
                </a:cubicBezTo>
                <a:cubicBezTo>
                  <a:pt x="501" y="10"/>
                  <a:pt x="499" y="11"/>
                  <a:pt x="499" y="12"/>
                </a:cubicBezTo>
                <a:cubicBezTo>
                  <a:pt x="500" y="12"/>
                  <a:pt x="501" y="13"/>
                  <a:pt x="502" y="13"/>
                </a:cubicBezTo>
                <a:cubicBezTo>
                  <a:pt x="502" y="14"/>
                  <a:pt x="500" y="15"/>
                  <a:pt x="500" y="16"/>
                </a:cubicBezTo>
                <a:cubicBezTo>
                  <a:pt x="500" y="16"/>
                  <a:pt x="502" y="17"/>
                  <a:pt x="502" y="17"/>
                </a:cubicBezTo>
                <a:cubicBezTo>
                  <a:pt x="502" y="18"/>
                  <a:pt x="500" y="19"/>
                  <a:pt x="500" y="20"/>
                </a:cubicBezTo>
                <a:cubicBezTo>
                  <a:pt x="501" y="20"/>
                  <a:pt x="503" y="21"/>
                  <a:pt x="503" y="21"/>
                </a:cubicBezTo>
                <a:cubicBezTo>
                  <a:pt x="503" y="22"/>
                  <a:pt x="501" y="23"/>
                  <a:pt x="501" y="24"/>
                </a:cubicBezTo>
                <a:cubicBezTo>
                  <a:pt x="501" y="24"/>
                  <a:pt x="503" y="25"/>
                  <a:pt x="503" y="25"/>
                </a:cubicBezTo>
                <a:cubicBezTo>
                  <a:pt x="504" y="26"/>
                  <a:pt x="505" y="26"/>
                  <a:pt x="505" y="27"/>
                </a:cubicBezTo>
                <a:cubicBezTo>
                  <a:pt x="506" y="26"/>
                  <a:pt x="507" y="25"/>
                  <a:pt x="507" y="25"/>
                </a:cubicBezTo>
                <a:cubicBezTo>
                  <a:pt x="508" y="24"/>
                  <a:pt x="509" y="23"/>
                  <a:pt x="509" y="22"/>
                </a:cubicBezTo>
                <a:cubicBezTo>
                  <a:pt x="509" y="22"/>
                  <a:pt x="507" y="21"/>
                  <a:pt x="507" y="21"/>
                </a:cubicBezTo>
                <a:cubicBezTo>
                  <a:pt x="507" y="20"/>
                  <a:pt x="508" y="19"/>
                  <a:pt x="508" y="19"/>
                </a:cubicBezTo>
                <a:cubicBezTo>
                  <a:pt x="509" y="18"/>
                  <a:pt x="510" y="17"/>
                  <a:pt x="510" y="16"/>
                </a:cubicBezTo>
                <a:cubicBezTo>
                  <a:pt x="511" y="16"/>
                  <a:pt x="511" y="15"/>
                  <a:pt x="512" y="14"/>
                </a:cubicBezTo>
                <a:cubicBezTo>
                  <a:pt x="513" y="13"/>
                  <a:pt x="514" y="11"/>
                  <a:pt x="515" y="10"/>
                </a:cubicBezTo>
                <a:cubicBezTo>
                  <a:pt x="516" y="10"/>
                  <a:pt x="517" y="11"/>
                  <a:pt x="517" y="11"/>
                </a:cubicBezTo>
                <a:cubicBezTo>
                  <a:pt x="518" y="12"/>
                  <a:pt x="519" y="12"/>
                  <a:pt x="520" y="13"/>
                </a:cubicBezTo>
                <a:cubicBezTo>
                  <a:pt x="520" y="14"/>
                  <a:pt x="521" y="14"/>
                  <a:pt x="522" y="15"/>
                </a:cubicBezTo>
                <a:cubicBezTo>
                  <a:pt x="522" y="14"/>
                  <a:pt x="523" y="13"/>
                  <a:pt x="524" y="12"/>
                </a:cubicBezTo>
                <a:cubicBezTo>
                  <a:pt x="523" y="13"/>
                  <a:pt x="526" y="14"/>
                  <a:pt x="526" y="14"/>
                </a:cubicBezTo>
                <a:cubicBezTo>
                  <a:pt x="526" y="14"/>
                  <a:pt x="524" y="16"/>
                  <a:pt x="524" y="16"/>
                </a:cubicBezTo>
                <a:cubicBezTo>
                  <a:pt x="524" y="16"/>
                  <a:pt x="522" y="15"/>
                  <a:pt x="522" y="15"/>
                </a:cubicBezTo>
                <a:cubicBezTo>
                  <a:pt x="522" y="15"/>
                  <a:pt x="520" y="17"/>
                  <a:pt x="520" y="17"/>
                </a:cubicBezTo>
                <a:cubicBezTo>
                  <a:pt x="520" y="17"/>
                  <a:pt x="522" y="19"/>
                  <a:pt x="522" y="19"/>
                </a:cubicBezTo>
                <a:cubicBezTo>
                  <a:pt x="522" y="19"/>
                  <a:pt x="521" y="20"/>
                  <a:pt x="521" y="21"/>
                </a:cubicBezTo>
                <a:cubicBezTo>
                  <a:pt x="520" y="22"/>
                  <a:pt x="520" y="22"/>
                  <a:pt x="519" y="23"/>
                </a:cubicBezTo>
                <a:cubicBezTo>
                  <a:pt x="518" y="24"/>
                  <a:pt x="518" y="25"/>
                  <a:pt x="517" y="25"/>
                </a:cubicBezTo>
                <a:cubicBezTo>
                  <a:pt x="517" y="26"/>
                  <a:pt x="516" y="27"/>
                  <a:pt x="516" y="28"/>
                </a:cubicBezTo>
                <a:cubicBezTo>
                  <a:pt x="515" y="28"/>
                  <a:pt x="518" y="29"/>
                  <a:pt x="518" y="29"/>
                </a:cubicBezTo>
                <a:cubicBezTo>
                  <a:pt x="519" y="28"/>
                  <a:pt x="520" y="26"/>
                  <a:pt x="521" y="25"/>
                </a:cubicBezTo>
                <a:cubicBezTo>
                  <a:pt x="522" y="24"/>
                  <a:pt x="522" y="23"/>
                  <a:pt x="523" y="23"/>
                </a:cubicBezTo>
                <a:cubicBezTo>
                  <a:pt x="523" y="22"/>
                  <a:pt x="525" y="24"/>
                  <a:pt x="525" y="24"/>
                </a:cubicBezTo>
                <a:cubicBezTo>
                  <a:pt x="526" y="24"/>
                  <a:pt x="527" y="22"/>
                  <a:pt x="527" y="22"/>
                </a:cubicBezTo>
                <a:cubicBezTo>
                  <a:pt x="527" y="21"/>
                  <a:pt x="528" y="21"/>
                  <a:pt x="529" y="20"/>
                </a:cubicBezTo>
                <a:cubicBezTo>
                  <a:pt x="529" y="19"/>
                  <a:pt x="530" y="18"/>
                  <a:pt x="530" y="18"/>
                </a:cubicBezTo>
                <a:cubicBezTo>
                  <a:pt x="530" y="17"/>
                  <a:pt x="528" y="16"/>
                  <a:pt x="528" y="16"/>
                </a:cubicBezTo>
                <a:cubicBezTo>
                  <a:pt x="528" y="15"/>
                  <a:pt x="530" y="14"/>
                  <a:pt x="530" y="14"/>
                </a:cubicBezTo>
                <a:cubicBezTo>
                  <a:pt x="529" y="14"/>
                  <a:pt x="528" y="12"/>
                  <a:pt x="528" y="12"/>
                </a:cubicBezTo>
                <a:cubicBezTo>
                  <a:pt x="528" y="12"/>
                  <a:pt x="529" y="10"/>
                  <a:pt x="529" y="10"/>
                </a:cubicBezTo>
                <a:cubicBezTo>
                  <a:pt x="530" y="10"/>
                  <a:pt x="531" y="11"/>
                  <a:pt x="531" y="11"/>
                </a:cubicBezTo>
                <a:cubicBezTo>
                  <a:pt x="532" y="12"/>
                  <a:pt x="534" y="13"/>
                  <a:pt x="534" y="13"/>
                </a:cubicBezTo>
                <a:cubicBezTo>
                  <a:pt x="534" y="14"/>
                  <a:pt x="532" y="15"/>
                  <a:pt x="532" y="15"/>
                </a:cubicBezTo>
                <a:cubicBezTo>
                  <a:pt x="532" y="16"/>
                  <a:pt x="534" y="16"/>
                  <a:pt x="534" y="17"/>
                </a:cubicBezTo>
                <a:cubicBezTo>
                  <a:pt x="534" y="18"/>
                  <a:pt x="532" y="19"/>
                  <a:pt x="532" y="19"/>
                </a:cubicBezTo>
                <a:cubicBezTo>
                  <a:pt x="533" y="20"/>
                  <a:pt x="535" y="20"/>
                  <a:pt x="535" y="21"/>
                </a:cubicBezTo>
                <a:cubicBezTo>
                  <a:pt x="535" y="22"/>
                  <a:pt x="537" y="22"/>
                  <a:pt x="537" y="23"/>
                </a:cubicBezTo>
                <a:cubicBezTo>
                  <a:pt x="537" y="22"/>
                  <a:pt x="539" y="21"/>
                  <a:pt x="539" y="20"/>
                </a:cubicBezTo>
                <a:cubicBezTo>
                  <a:pt x="539" y="20"/>
                  <a:pt x="536" y="19"/>
                  <a:pt x="536" y="19"/>
                </a:cubicBezTo>
                <a:cubicBezTo>
                  <a:pt x="536" y="18"/>
                  <a:pt x="538" y="17"/>
                  <a:pt x="538" y="17"/>
                </a:cubicBezTo>
                <a:cubicBezTo>
                  <a:pt x="538" y="16"/>
                  <a:pt x="539" y="14"/>
                  <a:pt x="540" y="14"/>
                </a:cubicBezTo>
                <a:cubicBezTo>
                  <a:pt x="540" y="14"/>
                  <a:pt x="542" y="16"/>
                  <a:pt x="542" y="16"/>
                </a:cubicBezTo>
                <a:cubicBezTo>
                  <a:pt x="543" y="16"/>
                  <a:pt x="543" y="14"/>
                  <a:pt x="544" y="14"/>
                </a:cubicBezTo>
                <a:cubicBezTo>
                  <a:pt x="545" y="14"/>
                  <a:pt x="545" y="15"/>
                  <a:pt x="546" y="15"/>
                </a:cubicBezTo>
                <a:cubicBezTo>
                  <a:pt x="547" y="16"/>
                  <a:pt x="548" y="17"/>
                  <a:pt x="548" y="17"/>
                </a:cubicBezTo>
                <a:cubicBezTo>
                  <a:pt x="548" y="18"/>
                  <a:pt x="546" y="19"/>
                  <a:pt x="547" y="19"/>
                </a:cubicBezTo>
                <a:cubicBezTo>
                  <a:pt x="547" y="20"/>
                  <a:pt x="549" y="21"/>
                  <a:pt x="549" y="21"/>
                </a:cubicBezTo>
                <a:cubicBezTo>
                  <a:pt x="549" y="21"/>
                  <a:pt x="550" y="23"/>
                  <a:pt x="551" y="23"/>
                </a:cubicBezTo>
                <a:cubicBezTo>
                  <a:pt x="551" y="23"/>
                  <a:pt x="552" y="21"/>
                  <a:pt x="553" y="21"/>
                </a:cubicBezTo>
                <a:cubicBezTo>
                  <a:pt x="553" y="20"/>
                  <a:pt x="554" y="19"/>
                  <a:pt x="554" y="18"/>
                </a:cubicBezTo>
                <a:cubicBezTo>
                  <a:pt x="554" y="18"/>
                  <a:pt x="552" y="17"/>
                  <a:pt x="552" y="17"/>
                </a:cubicBezTo>
                <a:cubicBezTo>
                  <a:pt x="553" y="16"/>
                  <a:pt x="553" y="15"/>
                  <a:pt x="554" y="14"/>
                </a:cubicBezTo>
                <a:cubicBezTo>
                  <a:pt x="554" y="14"/>
                  <a:pt x="556" y="16"/>
                  <a:pt x="556" y="16"/>
                </a:cubicBezTo>
                <a:cubicBezTo>
                  <a:pt x="557" y="17"/>
                  <a:pt x="558" y="18"/>
                  <a:pt x="558" y="18"/>
                </a:cubicBezTo>
                <a:cubicBezTo>
                  <a:pt x="559" y="18"/>
                  <a:pt x="560" y="20"/>
                  <a:pt x="561" y="20"/>
                </a:cubicBezTo>
                <a:cubicBezTo>
                  <a:pt x="561" y="20"/>
                  <a:pt x="562" y="17"/>
                  <a:pt x="562" y="17"/>
                </a:cubicBezTo>
                <a:cubicBezTo>
                  <a:pt x="563" y="18"/>
                  <a:pt x="564" y="19"/>
                  <a:pt x="565" y="19"/>
                </a:cubicBezTo>
                <a:cubicBezTo>
                  <a:pt x="565" y="20"/>
                  <a:pt x="563" y="21"/>
                  <a:pt x="563" y="21"/>
                </a:cubicBezTo>
                <a:cubicBezTo>
                  <a:pt x="563" y="22"/>
                  <a:pt x="561" y="23"/>
                  <a:pt x="561" y="23"/>
                </a:cubicBezTo>
                <a:cubicBezTo>
                  <a:pt x="561" y="24"/>
                  <a:pt x="563" y="25"/>
                  <a:pt x="563" y="25"/>
                </a:cubicBezTo>
                <a:cubicBezTo>
                  <a:pt x="564" y="26"/>
                  <a:pt x="565" y="26"/>
                  <a:pt x="566" y="27"/>
                </a:cubicBezTo>
                <a:cubicBezTo>
                  <a:pt x="567" y="25"/>
                  <a:pt x="568" y="24"/>
                  <a:pt x="569" y="22"/>
                </a:cubicBezTo>
                <a:cubicBezTo>
                  <a:pt x="570" y="22"/>
                  <a:pt x="570" y="21"/>
                  <a:pt x="571" y="20"/>
                </a:cubicBezTo>
                <a:cubicBezTo>
                  <a:pt x="572" y="19"/>
                  <a:pt x="573" y="17"/>
                  <a:pt x="574" y="16"/>
                </a:cubicBezTo>
                <a:cubicBezTo>
                  <a:pt x="575" y="15"/>
                  <a:pt x="575" y="14"/>
                  <a:pt x="576" y="14"/>
                </a:cubicBezTo>
                <a:cubicBezTo>
                  <a:pt x="577" y="14"/>
                  <a:pt x="577" y="15"/>
                  <a:pt x="578" y="15"/>
                </a:cubicBezTo>
                <a:cubicBezTo>
                  <a:pt x="579" y="16"/>
                  <a:pt x="580" y="16"/>
                  <a:pt x="580" y="17"/>
                </a:cubicBezTo>
                <a:cubicBezTo>
                  <a:pt x="580" y="17"/>
                  <a:pt x="578" y="19"/>
                  <a:pt x="579" y="19"/>
                </a:cubicBezTo>
                <a:cubicBezTo>
                  <a:pt x="579" y="19"/>
                  <a:pt x="581" y="21"/>
                  <a:pt x="581" y="21"/>
                </a:cubicBezTo>
                <a:cubicBezTo>
                  <a:pt x="581" y="21"/>
                  <a:pt x="582" y="19"/>
                  <a:pt x="582" y="19"/>
                </a:cubicBezTo>
                <a:cubicBezTo>
                  <a:pt x="583" y="18"/>
                  <a:pt x="584" y="17"/>
                  <a:pt x="584" y="16"/>
                </a:cubicBezTo>
                <a:cubicBezTo>
                  <a:pt x="584" y="16"/>
                  <a:pt x="582" y="15"/>
                  <a:pt x="582" y="15"/>
                </a:cubicBezTo>
                <a:cubicBezTo>
                  <a:pt x="582" y="14"/>
                  <a:pt x="583" y="13"/>
                  <a:pt x="584" y="12"/>
                </a:cubicBezTo>
                <a:cubicBezTo>
                  <a:pt x="584" y="12"/>
                  <a:pt x="585" y="11"/>
                  <a:pt x="585" y="10"/>
                </a:cubicBezTo>
                <a:cubicBezTo>
                  <a:pt x="586" y="9"/>
                  <a:pt x="587" y="9"/>
                  <a:pt x="587" y="8"/>
                </a:cubicBezTo>
                <a:cubicBezTo>
                  <a:pt x="587" y="8"/>
                  <a:pt x="588" y="6"/>
                  <a:pt x="589" y="6"/>
                </a:cubicBezTo>
                <a:cubicBezTo>
                  <a:pt x="589" y="6"/>
                  <a:pt x="591" y="7"/>
                  <a:pt x="591" y="7"/>
                </a:cubicBezTo>
                <a:cubicBezTo>
                  <a:pt x="591" y="8"/>
                  <a:pt x="590" y="9"/>
                  <a:pt x="589" y="10"/>
                </a:cubicBezTo>
                <a:cubicBezTo>
                  <a:pt x="589" y="10"/>
                  <a:pt x="588" y="12"/>
                  <a:pt x="588" y="12"/>
                </a:cubicBezTo>
                <a:cubicBezTo>
                  <a:pt x="588" y="12"/>
                  <a:pt x="590" y="14"/>
                  <a:pt x="590" y="14"/>
                </a:cubicBezTo>
                <a:cubicBezTo>
                  <a:pt x="590" y="14"/>
                  <a:pt x="591" y="11"/>
                  <a:pt x="592" y="11"/>
                </a:cubicBezTo>
                <a:cubicBezTo>
                  <a:pt x="592" y="11"/>
                  <a:pt x="593" y="13"/>
                  <a:pt x="594" y="13"/>
                </a:cubicBezTo>
                <a:cubicBezTo>
                  <a:pt x="594" y="13"/>
                  <a:pt x="595" y="11"/>
                  <a:pt x="595" y="11"/>
                </a:cubicBezTo>
                <a:cubicBezTo>
                  <a:pt x="596" y="11"/>
                  <a:pt x="597" y="13"/>
                  <a:pt x="598" y="13"/>
                </a:cubicBezTo>
                <a:cubicBezTo>
                  <a:pt x="598" y="12"/>
                  <a:pt x="599" y="11"/>
                  <a:pt x="599" y="10"/>
                </a:cubicBezTo>
                <a:cubicBezTo>
                  <a:pt x="600" y="10"/>
                  <a:pt x="601" y="9"/>
                  <a:pt x="601" y="8"/>
                </a:cubicBezTo>
                <a:cubicBezTo>
                  <a:pt x="601" y="8"/>
                  <a:pt x="603" y="6"/>
                  <a:pt x="603" y="6"/>
                </a:cubicBezTo>
                <a:cubicBezTo>
                  <a:pt x="603" y="6"/>
                  <a:pt x="601" y="4"/>
                  <a:pt x="601" y="4"/>
                </a:cubicBezTo>
                <a:cubicBezTo>
                  <a:pt x="601" y="4"/>
                  <a:pt x="602" y="2"/>
                  <a:pt x="602" y="2"/>
                </a:cubicBezTo>
                <a:cubicBezTo>
                  <a:pt x="603" y="2"/>
                  <a:pt x="604" y="4"/>
                  <a:pt x="605" y="4"/>
                </a:cubicBezTo>
                <a:cubicBezTo>
                  <a:pt x="605" y="4"/>
                  <a:pt x="607" y="5"/>
                  <a:pt x="607" y="5"/>
                </a:cubicBezTo>
                <a:cubicBezTo>
                  <a:pt x="607" y="6"/>
                  <a:pt x="605" y="7"/>
                  <a:pt x="605" y="8"/>
                </a:cubicBezTo>
                <a:cubicBezTo>
                  <a:pt x="605" y="8"/>
                  <a:pt x="603" y="9"/>
                  <a:pt x="603" y="10"/>
                </a:cubicBezTo>
                <a:cubicBezTo>
                  <a:pt x="603" y="10"/>
                  <a:pt x="606" y="11"/>
                  <a:pt x="606" y="12"/>
                </a:cubicBezTo>
                <a:cubicBezTo>
                  <a:pt x="605" y="12"/>
                  <a:pt x="604" y="14"/>
                  <a:pt x="604" y="14"/>
                </a:cubicBezTo>
                <a:cubicBezTo>
                  <a:pt x="603" y="14"/>
                  <a:pt x="602" y="12"/>
                  <a:pt x="602" y="12"/>
                </a:cubicBezTo>
                <a:cubicBezTo>
                  <a:pt x="601" y="12"/>
                  <a:pt x="600" y="14"/>
                  <a:pt x="600" y="14"/>
                </a:cubicBezTo>
                <a:cubicBezTo>
                  <a:pt x="600" y="15"/>
                  <a:pt x="598" y="16"/>
                  <a:pt x="598" y="16"/>
                </a:cubicBezTo>
                <a:cubicBezTo>
                  <a:pt x="598" y="17"/>
                  <a:pt x="601" y="18"/>
                  <a:pt x="600" y="18"/>
                </a:cubicBezTo>
                <a:cubicBezTo>
                  <a:pt x="600" y="19"/>
                  <a:pt x="599" y="20"/>
                  <a:pt x="599" y="20"/>
                </a:cubicBezTo>
                <a:cubicBezTo>
                  <a:pt x="598" y="21"/>
                  <a:pt x="597" y="22"/>
                  <a:pt x="597" y="23"/>
                </a:cubicBezTo>
                <a:cubicBezTo>
                  <a:pt x="597" y="23"/>
                  <a:pt x="599" y="24"/>
                  <a:pt x="599" y="24"/>
                </a:cubicBezTo>
                <a:cubicBezTo>
                  <a:pt x="599" y="25"/>
                  <a:pt x="598" y="26"/>
                  <a:pt x="598" y="27"/>
                </a:cubicBezTo>
                <a:cubicBezTo>
                  <a:pt x="597" y="27"/>
                  <a:pt x="596" y="28"/>
                  <a:pt x="596" y="29"/>
                </a:cubicBezTo>
                <a:cubicBezTo>
                  <a:pt x="597" y="29"/>
                  <a:pt x="597" y="31"/>
                  <a:pt x="598" y="31"/>
                </a:cubicBezTo>
                <a:cubicBezTo>
                  <a:pt x="598" y="30"/>
                  <a:pt x="600" y="29"/>
                  <a:pt x="600" y="28"/>
                </a:cubicBezTo>
                <a:cubicBezTo>
                  <a:pt x="600" y="28"/>
                  <a:pt x="601" y="27"/>
                  <a:pt x="602" y="26"/>
                </a:cubicBezTo>
                <a:cubicBezTo>
                  <a:pt x="602" y="25"/>
                  <a:pt x="603" y="25"/>
                  <a:pt x="603" y="24"/>
                </a:cubicBezTo>
                <a:cubicBezTo>
                  <a:pt x="604" y="23"/>
                  <a:pt x="604" y="22"/>
                  <a:pt x="605" y="22"/>
                </a:cubicBezTo>
                <a:cubicBezTo>
                  <a:pt x="605" y="21"/>
                  <a:pt x="607" y="20"/>
                  <a:pt x="607" y="19"/>
                </a:cubicBezTo>
                <a:cubicBezTo>
                  <a:pt x="607" y="19"/>
                  <a:pt x="604" y="18"/>
                  <a:pt x="604" y="18"/>
                </a:cubicBezTo>
                <a:cubicBezTo>
                  <a:pt x="605" y="17"/>
                  <a:pt x="606" y="16"/>
                  <a:pt x="606" y="15"/>
                </a:cubicBezTo>
                <a:cubicBezTo>
                  <a:pt x="607" y="15"/>
                  <a:pt x="607" y="14"/>
                  <a:pt x="608" y="13"/>
                </a:cubicBezTo>
                <a:cubicBezTo>
                  <a:pt x="608" y="13"/>
                  <a:pt x="610" y="15"/>
                  <a:pt x="610" y="15"/>
                </a:cubicBezTo>
                <a:cubicBezTo>
                  <a:pt x="611" y="13"/>
                  <a:pt x="612" y="12"/>
                  <a:pt x="613" y="10"/>
                </a:cubicBezTo>
                <a:cubicBezTo>
                  <a:pt x="614" y="11"/>
                  <a:pt x="616" y="12"/>
                  <a:pt x="616" y="12"/>
                </a:cubicBezTo>
                <a:cubicBezTo>
                  <a:pt x="616" y="13"/>
                  <a:pt x="614" y="14"/>
                  <a:pt x="614" y="14"/>
                </a:cubicBezTo>
                <a:cubicBezTo>
                  <a:pt x="614" y="15"/>
                  <a:pt x="616" y="16"/>
                  <a:pt x="616" y="16"/>
                </a:cubicBezTo>
                <a:cubicBezTo>
                  <a:pt x="616" y="16"/>
                  <a:pt x="618" y="14"/>
                  <a:pt x="618" y="14"/>
                </a:cubicBezTo>
                <a:cubicBezTo>
                  <a:pt x="618" y="14"/>
                  <a:pt x="620" y="15"/>
                  <a:pt x="620" y="16"/>
                </a:cubicBezTo>
                <a:cubicBezTo>
                  <a:pt x="620" y="16"/>
                  <a:pt x="618" y="18"/>
                  <a:pt x="618" y="18"/>
                </a:cubicBezTo>
                <a:cubicBezTo>
                  <a:pt x="619" y="18"/>
                  <a:pt x="620" y="19"/>
                  <a:pt x="621" y="19"/>
                </a:cubicBezTo>
                <a:cubicBezTo>
                  <a:pt x="621" y="20"/>
                  <a:pt x="622" y="17"/>
                  <a:pt x="622" y="17"/>
                </a:cubicBezTo>
                <a:cubicBezTo>
                  <a:pt x="623" y="17"/>
                  <a:pt x="624" y="19"/>
                  <a:pt x="625" y="19"/>
                </a:cubicBezTo>
                <a:cubicBezTo>
                  <a:pt x="626" y="17"/>
                  <a:pt x="627" y="16"/>
                  <a:pt x="628" y="15"/>
                </a:cubicBezTo>
                <a:cubicBezTo>
                  <a:pt x="629" y="14"/>
                  <a:pt x="629" y="13"/>
                  <a:pt x="630" y="12"/>
                </a:cubicBezTo>
                <a:cubicBezTo>
                  <a:pt x="630" y="12"/>
                  <a:pt x="631" y="11"/>
                  <a:pt x="631" y="10"/>
                </a:cubicBezTo>
                <a:cubicBezTo>
                  <a:pt x="632" y="10"/>
                  <a:pt x="633" y="8"/>
                  <a:pt x="633" y="8"/>
                </a:cubicBezTo>
                <a:cubicBezTo>
                  <a:pt x="633" y="7"/>
                  <a:pt x="631" y="6"/>
                  <a:pt x="631" y="6"/>
                </a:cubicBezTo>
                <a:cubicBezTo>
                  <a:pt x="631" y="5"/>
                  <a:pt x="632" y="4"/>
                  <a:pt x="633" y="4"/>
                </a:cubicBezTo>
                <a:cubicBezTo>
                  <a:pt x="633" y="3"/>
                  <a:pt x="634" y="2"/>
                  <a:pt x="634" y="2"/>
                </a:cubicBezTo>
                <a:cubicBezTo>
                  <a:pt x="636" y="3"/>
                  <a:pt x="637" y="4"/>
                  <a:pt x="639" y="5"/>
                </a:cubicBezTo>
                <a:cubicBezTo>
                  <a:pt x="639" y="6"/>
                  <a:pt x="637" y="7"/>
                  <a:pt x="637" y="7"/>
                </a:cubicBezTo>
                <a:cubicBezTo>
                  <a:pt x="637" y="8"/>
                  <a:pt x="639" y="9"/>
                  <a:pt x="639" y="9"/>
                </a:cubicBezTo>
                <a:cubicBezTo>
                  <a:pt x="640" y="10"/>
                  <a:pt x="641" y="10"/>
                  <a:pt x="642" y="11"/>
                </a:cubicBezTo>
                <a:cubicBezTo>
                  <a:pt x="642" y="11"/>
                  <a:pt x="643" y="12"/>
                  <a:pt x="644" y="12"/>
                </a:cubicBezTo>
                <a:cubicBezTo>
                  <a:pt x="645" y="13"/>
                  <a:pt x="645" y="14"/>
                  <a:pt x="646" y="14"/>
                </a:cubicBezTo>
                <a:cubicBezTo>
                  <a:pt x="646" y="14"/>
                  <a:pt x="648" y="16"/>
                  <a:pt x="648" y="16"/>
                </a:cubicBezTo>
                <a:cubicBezTo>
                  <a:pt x="648" y="16"/>
                  <a:pt x="647" y="18"/>
                  <a:pt x="647" y="18"/>
                </a:cubicBezTo>
                <a:cubicBezTo>
                  <a:pt x="646" y="19"/>
                  <a:pt x="645" y="20"/>
                  <a:pt x="645" y="20"/>
                </a:cubicBezTo>
                <a:cubicBezTo>
                  <a:pt x="644" y="20"/>
                  <a:pt x="643" y="19"/>
                  <a:pt x="643" y="19"/>
                </a:cubicBezTo>
                <a:cubicBezTo>
                  <a:pt x="642" y="19"/>
                  <a:pt x="642" y="21"/>
                  <a:pt x="641" y="21"/>
                </a:cubicBezTo>
                <a:cubicBezTo>
                  <a:pt x="642" y="22"/>
                  <a:pt x="644" y="23"/>
                  <a:pt x="645" y="24"/>
                </a:cubicBezTo>
                <a:cubicBezTo>
                  <a:pt x="646" y="24"/>
                  <a:pt x="646" y="22"/>
                  <a:pt x="647" y="22"/>
                </a:cubicBezTo>
                <a:cubicBezTo>
                  <a:pt x="647" y="22"/>
                  <a:pt x="649" y="24"/>
                  <a:pt x="649" y="24"/>
                </a:cubicBezTo>
                <a:cubicBezTo>
                  <a:pt x="650" y="23"/>
                  <a:pt x="651" y="22"/>
                  <a:pt x="651" y="21"/>
                </a:cubicBezTo>
                <a:cubicBezTo>
                  <a:pt x="652" y="21"/>
                  <a:pt x="652" y="20"/>
                  <a:pt x="653" y="19"/>
                </a:cubicBezTo>
                <a:cubicBezTo>
                  <a:pt x="653" y="18"/>
                  <a:pt x="654" y="18"/>
                  <a:pt x="654" y="17"/>
                </a:cubicBezTo>
                <a:cubicBezTo>
                  <a:pt x="655" y="16"/>
                  <a:pt x="656" y="15"/>
                  <a:pt x="656" y="15"/>
                </a:cubicBezTo>
                <a:cubicBezTo>
                  <a:pt x="656" y="14"/>
                  <a:pt x="658" y="13"/>
                  <a:pt x="658" y="13"/>
                </a:cubicBezTo>
                <a:cubicBezTo>
                  <a:pt x="658" y="12"/>
                  <a:pt x="656" y="11"/>
                  <a:pt x="656" y="11"/>
                </a:cubicBezTo>
                <a:cubicBezTo>
                  <a:pt x="655" y="11"/>
                  <a:pt x="653" y="9"/>
                  <a:pt x="653" y="9"/>
                </a:cubicBezTo>
                <a:cubicBezTo>
                  <a:pt x="654" y="9"/>
                  <a:pt x="655" y="7"/>
                  <a:pt x="655" y="7"/>
                </a:cubicBezTo>
                <a:cubicBezTo>
                  <a:pt x="656" y="7"/>
                  <a:pt x="657" y="8"/>
                  <a:pt x="657" y="9"/>
                </a:cubicBezTo>
                <a:cubicBezTo>
                  <a:pt x="658" y="9"/>
                  <a:pt x="659" y="10"/>
                  <a:pt x="660" y="10"/>
                </a:cubicBezTo>
                <a:cubicBezTo>
                  <a:pt x="660" y="11"/>
                  <a:pt x="661" y="12"/>
                  <a:pt x="662" y="12"/>
                </a:cubicBezTo>
                <a:cubicBezTo>
                  <a:pt x="662" y="12"/>
                  <a:pt x="663" y="14"/>
                  <a:pt x="664" y="14"/>
                </a:cubicBezTo>
                <a:cubicBezTo>
                  <a:pt x="664" y="14"/>
                  <a:pt x="665" y="12"/>
                  <a:pt x="666" y="11"/>
                </a:cubicBezTo>
                <a:cubicBezTo>
                  <a:pt x="666" y="11"/>
                  <a:pt x="667" y="9"/>
                  <a:pt x="667" y="9"/>
                </a:cubicBezTo>
                <a:cubicBezTo>
                  <a:pt x="668" y="9"/>
                  <a:pt x="669" y="11"/>
                  <a:pt x="670" y="11"/>
                </a:cubicBezTo>
                <a:cubicBezTo>
                  <a:pt x="670" y="11"/>
                  <a:pt x="671" y="13"/>
                  <a:pt x="672" y="13"/>
                </a:cubicBezTo>
                <a:cubicBezTo>
                  <a:pt x="672" y="13"/>
                  <a:pt x="673" y="11"/>
                  <a:pt x="674" y="10"/>
                </a:cubicBezTo>
                <a:cubicBezTo>
                  <a:pt x="674" y="10"/>
                  <a:pt x="675" y="8"/>
                  <a:pt x="675" y="8"/>
                </a:cubicBezTo>
                <a:cubicBezTo>
                  <a:pt x="676" y="8"/>
                  <a:pt x="677" y="9"/>
                  <a:pt x="677" y="10"/>
                </a:cubicBezTo>
                <a:cubicBezTo>
                  <a:pt x="678" y="10"/>
                  <a:pt x="676" y="12"/>
                  <a:pt x="676" y="12"/>
                </a:cubicBezTo>
                <a:cubicBezTo>
                  <a:pt x="675" y="13"/>
                  <a:pt x="674" y="14"/>
                  <a:pt x="674" y="14"/>
                </a:cubicBezTo>
                <a:cubicBezTo>
                  <a:pt x="674" y="15"/>
                  <a:pt x="676" y="16"/>
                  <a:pt x="676" y="16"/>
                </a:cubicBezTo>
                <a:cubicBezTo>
                  <a:pt x="676" y="17"/>
                  <a:pt x="675" y="18"/>
                  <a:pt x="675" y="18"/>
                </a:cubicBezTo>
                <a:cubicBezTo>
                  <a:pt x="675" y="19"/>
                  <a:pt x="677" y="19"/>
                  <a:pt x="677" y="20"/>
                </a:cubicBezTo>
                <a:cubicBezTo>
                  <a:pt x="677" y="21"/>
                  <a:pt x="675" y="22"/>
                  <a:pt x="675" y="22"/>
                </a:cubicBezTo>
                <a:cubicBezTo>
                  <a:pt x="675" y="23"/>
                  <a:pt x="677" y="23"/>
                  <a:pt x="677" y="24"/>
                </a:cubicBezTo>
                <a:cubicBezTo>
                  <a:pt x="677" y="25"/>
                  <a:pt x="676" y="26"/>
                  <a:pt x="676" y="26"/>
                </a:cubicBezTo>
                <a:cubicBezTo>
                  <a:pt x="676" y="27"/>
                  <a:pt x="678" y="27"/>
                  <a:pt x="678" y="28"/>
                </a:cubicBezTo>
                <a:cubicBezTo>
                  <a:pt x="678" y="27"/>
                  <a:pt x="679" y="26"/>
                  <a:pt x="680" y="26"/>
                </a:cubicBezTo>
                <a:cubicBezTo>
                  <a:pt x="680" y="25"/>
                  <a:pt x="681" y="24"/>
                  <a:pt x="681" y="23"/>
                </a:cubicBezTo>
                <a:cubicBezTo>
                  <a:pt x="682" y="23"/>
                  <a:pt x="683" y="22"/>
                  <a:pt x="683" y="21"/>
                </a:cubicBezTo>
                <a:cubicBezTo>
                  <a:pt x="683" y="21"/>
                  <a:pt x="681" y="20"/>
                  <a:pt x="681" y="19"/>
                </a:cubicBezTo>
                <a:cubicBezTo>
                  <a:pt x="681" y="19"/>
                  <a:pt x="683" y="18"/>
                  <a:pt x="682" y="17"/>
                </a:cubicBezTo>
                <a:cubicBezTo>
                  <a:pt x="682" y="17"/>
                  <a:pt x="680" y="16"/>
                  <a:pt x="680" y="16"/>
                </a:cubicBezTo>
                <a:cubicBezTo>
                  <a:pt x="680" y="15"/>
                  <a:pt x="682" y="14"/>
                  <a:pt x="682" y="13"/>
                </a:cubicBezTo>
                <a:cubicBezTo>
                  <a:pt x="682" y="13"/>
                  <a:pt x="680" y="12"/>
                  <a:pt x="680" y="12"/>
                </a:cubicBezTo>
                <a:cubicBezTo>
                  <a:pt x="680" y="11"/>
                  <a:pt x="681" y="9"/>
                  <a:pt x="681" y="9"/>
                </a:cubicBezTo>
                <a:cubicBezTo>
                  <a:pt x="682" y="9"/>
                  <a:pt x="683" y="11"/>
                  <a:pt x="684" y="11"/>
                </a:cubicBezTo>
                <a:cubicBezTo>
                  <a:pt x="684" y="11"/>
                  <a:pt x="685" y="13"/>
                  <a:pt x="686" y="13"/>
                </a:cubicBezTo>
                <a:cubicBezTo>
                  <a:pt x="686" y="13"/>
                  <a:pt x="687" y="10"/>
                  <a:pt x="688" y="11"/>
                </a:cubicBezTo>
                <a:cubicBezTo>
                  <a:pt x="688" y="11"/>
                  <a:pt x="689" y="12"/>
                  <a:pt x="690" y="12"/>
                </a:cubicBezTo>
                <a:cubicBezTo>
                  <a:pt x="691" y="13"/>
                  <a:pt x="691" y="13"/>
                  <a:pt x="692" y="14"/>
                </a:cubicBezTo>
                <a:cubicBezTo>
                  <a:pt x="693" y="14"/>
                  <a:pt x="694" y="15"/>
                  <a:pt x="694" y="16"/>
                </a:cubicBezTo>
                <a:cubicBezTo>
                  <a:pt x="695" y="16"/>
                  <a:pt x="696" y="17"/>
                  <a:pt x="697" y="17"/>
                </a:cubicBezTo>
                <a:cubicBezTo>
                  <a:pt x="697" y="17"/>
                  <a:pt x="698" y="15"/>
                  <a:pt x="698" y="15"/>
                </a:cubicBezTo>
                <a:cubicBezTo>
                  <a:pt x="699" y="15"/>
                  <a:pt x="700" y="17"/>
                  <a:pt x="700" y="17"/>
                </a:cubicBezTo>
                <a:cubicBezTo>
                  <a:pt x="701" y="17"/>
                  <a:pt x="702" y="15"/>
                  <a:pt x="702" y="15"/>
                </a:cubicBezTo>
                <a:cubicBezTo>
                  <a:pt x="702" y="14"/>
                  <a:pt x="700" y="13"/>
                  <a:pt x="700" y="13"/>
                </a:cubicBezTo>
                <a:cubicBezTo>
                  <a:pt x="700" y="12"/>
                  <a:pt x="701" y="11"/>
                  <a:pt x="702" y="11"/>
                </a:cubicBezTo>
                <a:cubicBezTo>
                  <a:pt x="702" y="10"/>
                  <a:pt x="703" y="9"/>
                  <a:pt x="703" y="8"/>
                </a:cubicBezTo>
                <a:cubicBezTo>
                  <a:pt x="705" y="10"/>
                  <a:pt x="706" y="11"/>
                  <a:pt x="708" y="12"/>
                </a:cubicBezTo>
                <a:cubicBezTo>
                  <a:pt x="707" y="13"/>
                  <a:pt x="707" y="13"/>
                  <a:pt x="706" y="14"/>
                </a:cubicBezTo>
                <a:cubicBezTo>
                  <a:pt x="706" y="14"/>
                  <a:pt x="704" y="16"/>
                  <a:pt x="704" y="16"/>
                </a:cubicBezTo>
                <a:cubicBezTo>
                  <a:pt x="704" y="17"/>
                  <a:pt x="706" y="18"/>
                  <a:pt x="707" y="18"/>
                </a:cubicBezTo>
                <a:cubicBezTo>
                  <a:pt x="707" y="18"/>
                  <a:pt x="709" y="19"/>
                  <a:pt x="709" y="20"/>
                </a:cubicBezTo>
                <a:cubicBezTo>
                  <a:pt x="709" y="20"/>
                  <a:pt x="707" y="21"/>
                  <a:pt x="707" y="22"/>
                </a:cubicBezTo>
                <a:cubicBezTo>
                  <a:pt x="707" y="22"/>
                  <a:pt x="709" y="23"/>
                  <a:pt x="709" y="24"/>
                </a:cubicBezTo>
                <a:cubicBezTo>
                  <a:pt x="709" y="24"/>
                  <a:pt x="708" y="25"/>
                  <a:pt x="708" y="26"/>
                </a:cubicBezTo>
                <a:cubicBezTo>
                  <a:pt x="707" y="26"/>
                  <a:pt x="706" y="28"/>
                  <a:pt x="706" y="28"/>
                </a:cubicBezTo>
                <a:cubicBezTo>
                  <a:pt x="706" y="29"/>
                  <a:pt x="708" y="29"/>
                  <a:pt x="708" y="30"/>
                </a:cubicBezTo>
                <a:cubicBezTo>
                  <a:pt x="709" y="28"/>
                  <a:pt x="710" y="27"/>
                  <a:pt x="712" y="25"/>
                </a:cubicBezTo>
                <a:cubicBezTo>
                  <a:pt x="712" y="25"/>
                  <a:pt x="713" y="23"/>
                  <a:pt x="713" y="23"/>
                </a:cubicBezTo>
                <a:cubicBezTo>
                  <a:pt x="713" y="23"/>
                  <a:pt x="711" y="22"/>
                  <a:pt x="711" y="21"/>
                </a:cubicBezTo>
                <a:cubicBezTo>
                  <a:pt x="711" y="21"/>
                  <a:pt x="709" y="20"/>
                  <a:pt x="709" y="20"/>
                </a:cubicBezTo>
                <a:cubicBezTo>
                  <a:pt x="709" y="19"/>
                  <a:pt x="710" y="18"/>
                  <a:pt x="711" y="17"/>
                </a:cubicBezTo>
                <a:cubicBezTo>
                  <a:pt x="711" y="17"/>
                  <a:pt x="712" y="16"/>
                  <a:pt x="712" y="15"/>
                </a:cubicBezTo>
                <a:cubicBezTo>
                  <a:pt x="712" y="15"/>
                  <a:pt x="710" y="14"/>
                  <a:pt x="710" y="14"/>
                </a:cubicBezTo>
                <a:cubicBezTo>
                  <a:pt x="711" y="12"/>
                  <a:pt x="712" y="11"/>
                  <a:pt x="713" y="9"/>
                </a:cubicBezTo>
                <a:cubicBezTo>
                  <a:pt x="714" y="10"/>
                  <a:pt x="715" y="10"/>
                  <a:pt x="716" y="11"/>
                </a:cubicBezTo>
                <a:cubicBezTo>
                  <a:pt x="716" y="11"/>
                  <a:pt x="718" y="12"/>
                  <a:pt x="718" y="12"/>
                </a:cubicBezTo>
                <a:cubicBezTo>
                  <a:pt x="718" y="13"/>
                  <a:pt x="716" y="14"/>
                  <a:pt x="716" y="15"/>
                </a:cubicBezTo>
                <a:cubicBezTo>
                  <a:pt x="716" y="15"/>
                  <a:pt x="714" y="13"/>
                  <a:pt x="714" y="13"/>
                </a:cubicBezTo>
                <a:cubicBezTo>
                  <a:pt x="713" y="13"/>
                  <a:pt x="713" y="15"/>
                  <a:pt x="712" y="15"/>
                </a:cubicBezTo>
                <a:cubicBezTo>
                  <a:pt x="714" y="16"/>
                  <a:pt x="715" y="17"/>
                  <a:pt x="717" y="19"/>
                </a:cubicBezTo>
                <a:cubicBezTo>
                  <a:pt x="717" y="18"/>
                  <a:pt x="718" y="17"/>
                  <a:pt x="718" y="16"/>
                </a:cubicBezTo>
                <a:cubicBezTo>
                  <a:pt x="719" y="16"/>
                  <a:pt x="719" y="15"/>
                  <a:pt x="720" y="14"/>
                </a:cubicBezTo>
                <a:cubicBezTo>
                  <a:pt x="721" y="14"/>
                  <a:pt x="721" y="12"/>
                  <a:pt x="722" y="12"/>
                </a:cubicBezTo>
                <a:cubicBezTo>
                  <a:pt x="722" y="12"/>
                  <a:pt x="724" y="14"/>
                  <a:pt x="724" y="14"/>
                </a:cubicBezTo>
                <a:cubicBezTo>
                  <a:pt x="724" y="13"/>
                  <a:pt x="726" y="12"/>
                  <a:pt x="726" y="11"/>
                </a:cubicBezTo>
                <a:cubicBezTo>
                  <a:pt x="726" y="11"/>
                  <a:pt x="723" y="10"/>
                  <a:pt x="724" y="10"/>
                </a:cubicBezTo>
                <a:cubicBezTo>
                  <a:pt x="724" y="9"/>
                  <a:pt x="725" y="8"/>
                  <a:pt x="725" y="7"/>
                </a:cubicBezTo>
                <a:cubicBezTo>
                  <a:pt x="726" y="7"/>
                  <a:pt x="727" y="9"/>
                  <a:pt x="727" y="9"/>
                </a:cubicBezTo>
                <a:cubicBezTo>
                  <a:pt x="728" y="10"/>
                  <a:pt x="730" y="10"/>
                  <a:pt x="730" y="11"/>
                </a:cubicBezTo>
                <a:cubicBezTo>
                  <a:pt x="730" y="11"/>
                  <a:pt x="728" y="13"/>
                  <a:pt x="728" y="13"/>
                </a:cubicBezTo>
                <a:cubicBezTo>
                  <a:pt x="727" y="14"/>
                  <a:pt x="727" y="15"/>
                  <a:pt x="726" y="15"/>
                </a:cubicBezTo>
                <a:cubicBezTo>
                  <a:pt x="726" y="15"/>
                  <a:pt x="725" y="14"/>
                  <a:pt x="724" y="14"/>
                </a:cubicBezTo>
                <a:cubicBezTo>
                  <a:pt x="724" y="14"/>
                  <a:pt x="722" y="16"/>
                  <a:pt x="722" y="16"/>
                </a:cubicBezTo>
                <a:cubicBezTo>
                  <a:pt x="722" y="16"/>
                  <a:pt x="725" y="17"/>
                  <a:pt x="725" y="18"/>
                </a:cubicBezTo>
                <a:cubicBezTo>
                  <a:pt x="725" y="18"/>
                  <a:pt x="723" y="19"/>
                  <a:pt x="723" y="20"/>
                </a:cubicBezTo>
                <a:cubicBezTo>
                  <a:pt x="724" y="20"/>
                  <a:pt x="724" y="21"/>
                  <a:pt x="725" y="22"/>
                </a:cubicBezTo>
                <a:cubicBezTo>
                  <a:pt x="726" y="22"/>
                  <a:pt x="727" y="23"/>
                  <a:pt x="727" y="23"/>
                </a:cubicBezTo>
                <a:cubicBezTo>
                  <a:pt x="728" y="23"/>
                  <a:pt x="729" y="21"/>
                  <a:pt x="729" y="21"/>
                </a:cubicBezTo>
                <a:cubicBezTo>
                  <a:pt x="730" y="20"/>
                  <a:pt x="730" y="19"/>
                  <a:pt x="731" y="19"/>
                </a:cubicBezTo>
                <a:cubicBezTo>
                  <a:pt x="731" y="18"/>
                  <a:pt x="732" y="17"/>
                  <a:pt x="732" y="17"/>
                </a:cubicBezTo>
                <a:cubicBezTo>
                  <a:pt x="733" y="16"/>
                  <a:pt x="734" y="14"/>
                  <a:pt x="734" y="14"/>
                </a:cubicBezTo>
                <a:cubicBezTo>
                  <a:pt x="735" y="14"/>
                  <a:pt x="736" y="16"/>
                  <a:pt x="736" y="16"/>
                </a:cubicBezTo>
                <a:cubicBezTo>
                  <a:pt x="737" y="16"/>
                  <a:pt x="738" y="17"/>
                  <a:pt x="739" y="18"/>
                </a:cubicBezTo>
                <a:cubicBezTo>
                  <a:pt x="739" y="18"/>
                  <a:pt x="737" y="20"/>
                  <a:pt x="737" y="20"/>
                </a:cubicBezTo>
                <a:cubicBezTo>
                  <a:pt x="737" y="20"/>
                  <a:pt x="739" y="22"/>
                  <a:pt x="739" y="22"/>
                </a:cubicBezTo>
                <a:cubicBezTo>
                  <a:pt x="739" y="21"/>
                  <a:pt x="741" y="20"/>
                  <a:pt x="741" y="19"/>
                </a:cubicBezTo>
                <a:cubicBezTo>
                  <a:pt x="741" y="19"/>
                  <a:pt x="739" y="18"/>
                  <a:pt x="739" y="18"/>
                </a:cubicBezTo>
                <a:cubicBezTo>
                  <a:pt x="739" y="17"/>
                  <a:pt x="740" y="16"/>
                  <a:pt x="740" y="15"/>
                </a:cubicBezTo>
                <a:cubicBezTo>
                  <a:pt x="741" y="15"/>
                  <a:pt x="742" y="14"/>
                  <a:pt x="742" y="13"/>
                </a:cubicBezTo>
                <a:cubicBezTo>
                  <a:pt x="742" y="13"/>
                  <a:pt x="744" y="12"/>
                  <a:pt x="744" y="11"/>
                </a:cubicBezTo>
                <a:cubicBezTo>
                  <a:pt x="744" y="11"/>
                  <a:pt x="741" y="10"/>
                  <a:pt x="742" y="9"/>
                </a:cubicBezTo>
                <a:cubicBezTo>
                  <a:pt x="742" y="9"/>
                  <a:pt x="743" y="8"/>
                  <a:pt x="743" y="7"/>
                </a:cubicBezTo>
                <a:cubicBezTo>
                  <a:pt x="744" y="6"/>
                  <a:pt x="744" y="5"/>
                  <a:pt x="745" y="5"/>
                </a:cubicBezTo>
                <a:cubicBezTo>
                  <a:pt x="745" y="5"/>
                  <a:pt x="747" y="7"/>
                  <a:pt x="747" y="7"/>
                </a:cubicBezTo>
                <a:cubicBezTo>
                  <a:pt x="748" y="6"/>
                  <a:pt x="748" y="5"/>
                  <a:pt x="749" y="4"/>
                </a:cubicBezTo>
                <a:cubicBezTo>
                  <a:pt x="750" y="5"/>
                  <a:pt x="750" y="5"/>
                  <a:pt x="751" y="6"/>
                </a:cubicBezTo>
                <a:cubicBezTo>
                  <a:pt x="752" y="7"/>
                  <a:pt x="753" y="7"/>
                  <a:pt x="753" y="8"/>
                </a:cubicBezTo>
                <a:cubicBezTo>
                  <a:pt x="754" y="8"/>
                  <a:pt x="755" y="9"/>
                  <a:pt x="756" y="9"/>
                </a:cubicBezTo>
                <a:cubicBezTo>
                  <a:pt x="756" y="10"/>
                  <a:pt x="754" y="11"/>
                  <a:pt x="754" y="12"/>
                </a:cubicBezTo>
                <a:cubicBezTo>
                  <a:pt x="754" y="12"/>
                  <a:pt x="756" y="13"/>
                  <a:pt x="756" y="13"/>
                </a:cubicBezTo>
                <a:cubicBezTo>
                  <a:pt x="756" y="14"/>
                  <a:pt x="758" y="15"/>
                  <a:pt x="758" y="15"/>
                </a:cubicBezTo>
                <a:cubicBezTo>
                  <a:pt x="758" y="15"/>
                  <a:pt x="756" y="17"/>
                  <a:pt x="757" y="17"/>
                </a:cubicBezTo>
                <a:cubicBezTo>
                  <a:pt x="757" y="18"/>
                  <a:pt x="758" y="19"/>
                  <a:pt x="759" y="19"/>
                </a:cubicBezTo>
                <a:cubicBezTo>
                  <a:pt x="759" y="19"/>
                  <a:pt x="760" y="17"/>
                  <a:pt x="761" y="17"/>
                </a:cubicBezTo>
                <a:cubicBezTo>
                  <a:pt x="761" y="17"/>
                  <a:pt x="762" y="18"/>
                  <a:pt x="763" y="18"/>
                </a:cubicBezTo>
                <a:cubicBezTo>
                  <a:pt x="763" y="18"/>
                  <a:pt x="765" y="20"/>
                  <a:pt x="765" y="20"/>
                </a:cubicBezTo>
                <a:cubicBezTo>
                  <a:pt x="766" y="20"/>
                  <a:pt x="766" y="19"/>
                  <a:pt x="767" y="18"/>
                </a:cubicBezTo>
                <a:cubicBezTo>
                  <a:pt x="767" y="17"/>
                  <a:pt x="768" y="16"/>
                  <a:pt x="768" y="16"/>
                </a:cubicBezTo>
                <a:cubicBezTo>
                  <a:pt x="769" y="15"/>
                  <a:pt x="770" y="14"/>
                  <a:pt x="770" y="13"/>
                </a:cubicBezTo>
                <a:cubicBezTo>
                  <a:pt x="771" y="13"/>
                  <a:pt x="771" y="12"/>
                  <a:pt x="772" y="11"/>
                </a:cubicBezTo>
                <a:cubicBezTo>
                  <a:pt x="772" y="11"/>
                  <a:pt x="774" y="13"/>
                  <a:pt x="774" y="13"/>
                </a:cubicBezTo>
                <a:cubicBezTo>
                  <a:pt x="775" y="13"/>
                  <a:pt x="775" y="11"/>
                  <a:pt x="776" y="11"/>
                </a:cubicBezTo>
                <a:cubicBezTo>
                  <a:pt x="776" y="11"/>
                  <a:pt x="778" y="13"/>
                  <a:pt x="778" y="12"/>
                </a:cubicBezTo>
                <a:cubicBezTo>
                  <a:pt x="779" y="12"/>
                  <a:pt x="779" y="11"/>
                  <a:pt x="780" y="10"/>
                </a:cubicBezTo>
                <a:cubicBezTo>
                  <a:pt x="780" y="10"/>
                  <a:pt x="781" y="8"/>
                  <a:pt x="781" y="8"/>
                </a:cubicBezTo>
                <a:cubicBezTo>
                  <a:pt x="782" y="8"/>
                  <a:pt x="783" y="9"/>
                  <a:pt x="784" y="10"/>
                </a:cubicBezTo>
                <a:cubicBezTo>
                  <a:pt x="784" y="10"/>
                  <a:pt x="785" y="11"/>
                  <a:pt x="786" y="11"/>
                </a:cubicBezTo>
                <a:cubicBezTo>
                  <a:pt x="786" y="11"/>
                  <a:pt x="787" y="9"/>
                  <a:pt x="788" y="9"/>
                </a:cubicBezTo>
                <a:cubicBezTo>
                  <a:pt x="788" y="9"/>
                  <a:pt x="790" y="11"/>
                  <a:pt x="790" y="11"/>
                </a:cubicBezTo>
                <a:cubicBezTo>
                  <a:pt x="790" y="11"/>
                  <a:pt x="788" y="13"/>
                  <a:pt x="788" y="13"/>
                </a:cubicBezTo>
                <a:cubicBezTo>
                  <a:pt x="788" y="13"/>
                  <a:pt x="786" y="11"/>
                  <a:pt x="786" y="11"/>
                </a:cubicBezTo>
                <a:cubicBezTo>
                  <a:pt x="785" y="11"/>
                  <a:pt x="784" y="13"/>
                  <a:pt x="784" y="14"/>
                </a:cubicBezTo>
                <a:cubicBezTo>
                  <a:pt x="784" y="14"/>
                  <a:pt x="783" y="15"/>
                  <a:pt x="782" y="16"/>
                </a:cubicBezTo>
                <a:cubicBezTo>
                  <a:pt x="782" y="17"/>
                  <a:pt x="781" y="17"/>
                  <a:pt x="781" y="18"/>
                </a:cubicBezTo>
                <a:cubicBezTo>
                  <a:pt x="780" y="19"/>
                  <a:pt x="780" y="20"/>
                  <a:pt x="779" y="20"/>
                </a:cubicBezTo>
                <a:cubicBezTo>
                  <a:pt x="781" y="21"/>
                  <a:pt x="782" y="23"/>
                  <a:pt x="784" y="24"/>
                </a:cubicBezTo>
                <a:cubicBezTo>
                  <a:pt x="784" y="23"/>
                  <a:pt x="785" y="22"/>
                  <a:pt x="785" y="21"/>
                </a:cubicBezTo>
                <a:cubicBezTo>
                  <a:pt x="785" y="21"/>
                  <a:pt x="787" y="19"/>
                  <a:pt x="787" y="19"/>
                </a:cubicBezTo>
                <a:cubicBezTo>
                  <a:pt x="788" y="19"/>
                  <a:pt x="789" y="21"/>
                  <a:pt x="789" y="21"/>
                </a:cubicBezTo>
                <a:cubicBezTo>
                  <a:pt x="790" y="21"/>
                  <a:pt x="790" y="19"/>
                  <a:pt x="791" y="19"/>
                </a:cubicBezTo>
                <a:cubicBezTo>
                  <a:pt x="791" y="19"/>
                  <a:pt x="793" y="21"/>
                  <a:pt x="793" y="20"/>
                </a:cubicBezTo>
                <a:cubicBezTo>
                  <a:pt x="794" y="20"/>
                  <a:pt x="794" y="19"/>
                  <a:pt x="795" y="18"/>
                </a:cubicBezTo>
                <a:cubicBezTo>
                  <a:pt x="795" y="17"/>
                  <a:pt x="796" y="17"/>
                  <a:pt x="797" y="16"/>
                </a:cubicBezTo>
                <a:cubicBezTo>
                  <a:pt x="797" y="15"/>
                  <a:pt x="798" y="14"/>
                  <a:pt x="798" y="14"/>
                </a:cubicBezTo>
                <a:cubicBezTo>
                  <a:pt x="799" y="13"/>
                  <a:pt x="799" y="12"/>
                  <a:pt x="800" y="11"/>
                </a:cubicBezTo>
                <a:cubicBezTo>
                  <a:pt x="800" y="11"/>
                  <a:pt x="802" y="13"/>
                  <a:pt x="802" y="13"/>
                </a:cubicBezTo>
                <a:cubicBezTo>
                  <a:pt x="803" y="13"/>
                  <a:pt x="803" y="11"/>
                  <a:pt x="804" y="11"/>
                </a:cubicBezTo>
                <a:cubicBezTo>
                  <a:pt x="805" y="12"/>
                  <a:pt x="805" y="12"/>
                  <a:pt x="806" y="13"/>
                </a:cubicBezTo>
                <a:cubicBezTo>
                  <a:pt x="806" y="13"/>
                  <a:pt x="808" y="14"/>
                  <a:pt x="808" y="14"/>
                </a:cubicBezTo>
                <a:cubicBezTo>
                  <a:pt x="808" y="15"/>
                  <a:pt x="806" y="16"/>
                  <a:pt x="807" y="17"/>
                </a:cubicBezTo>
                <a:cubicBezTo>
                  <a:pt x="807" y="17"/>
                  <a:pt x="808" y="18"/>
                  <a:pt x="809" y="18"/>
                </a:cubicBezTo>
                <a:cubicBezTo>
                  <a:pt x="810" y="19"/>
                  <a:pt x="810" y="19"/>
                  <a:pt x="811" y="20"/>
                </a:cubicBezTo>
                <a:cubicBezTo>
                  <a:pt x="812" y="20"/>
                  <a:pt x="812" y="18"/>
                  <a:pt x="813" y="18"/>
                </a:cubicBezTo>
                <a:cubicBezTo>
                  <a:pt x="813" y="18"/>
                  <a:pt x="815" y="20"/>
                  <a:pt x="815" y="19"/>
                </a:cubicBezTo>
                <a:cubicBezTo>
                  <a:pt x="815" y="19"/>
                  <a:pt x="817" y="17"/>
                  <a:pt x="817" y="17"/>
                </a:cubicBezTo>
                <a:cubicBezTo>
                  <a:pt x="817" y="17"/>
                  <a:pt x="815" y="15"/>
                  <a:pt x="814" y="16"/>
                </a:cubicBezTo>
                <a:cubicBezTo>
                  <a:pt x="814" y="16"/>
                  <a:pt x="813" y="18"/>
                  <a:pt x="813" y="18"/>
                </a:cubicBezTo>
                <a:cubicBezTo>
                  <a:pt x="812" y="17"/>
                  <a:pt x="811" y="16"/>
                  <a:pt x="811" y="16"/>
                </a:cubicBezTo>
                <a:cubicBezTo>
                  <a:pt x="811" y="16"/>
                  <a:pt x="812" y="14"/>
                  <a:pt x="812" y="14"/>
                </a:cubicBezTo>
                <a:cubicBezTo>
                  <a:pt x="813" y="13"/>
                  <a:pt x="813" y="12"/>
                  <a:pt x="814" y="12"/>
                </a:cubicBezTo>
                <a:cubicBezTo>
                  <a:pt x="814" y="11"/>
                  <a:pt x="815" y="9"/>
                  <a:pt x="816" y="9"/>
                </a:cubicBezTo>
                <a:cubicBezTo>
                  <a:pt x="816" y="9"/>
                  <a:pt x="817" y="11"/>
                  <a:pt x="818" y="11"/>
                </a:cubicBezTo>
                <a:cubicBezTo>
                  <a:pt x="818" y="11"/>
                  <a:pt x="816" y="13"/>
                  <a:pt x="816" y="13"/>
                </a:cubicBezTo>
                <a:cubicBezTo>
                  <a:pt x="816" y="14"/>
                  <a:pt x="818" y="15"/>
                  <a:pt x="818" y="15"/>
                </a:cubicBezTo>
                <a:cubicBezTo>
                  <a:pt x="819" y="16"/>
                  <a:pt x="820" y="16"/>
                  <a:pt x="821" y="17"/>
                </a:cubicBezTo>
                <a:cubicBezTo>
                  <a:pt x="821" y="16"/>
                  <a:pt x="822" y="15"/>
                  <a:pt x="822" y="14"/>
                </a:cubicBezTo>
                <a:cubicBezTo>
                  <a:pt x="823" y="14"/>
                  <a:pt x="824" y="13"/>
                  <a:pt x="824" y="12"/>
                </a:cubicBezTo>
                <a:cubicBezTo>
                  <a:pt x="824" y="12"/>
                  <a:pt x="822" y="11"/>
                  <a:pt x="822" y="11"/>
                </a:cubicBezTo>
                <a:cubicBezTo>
                  <a:pt x="822" y="10"/>
                  <a:pt x="823" y="9"/>
                  <a:pt x="824" y="8"/>
                </a:cubicBezTo>
                <a:cubicBezTo>
                  <a:pt x="824" y="8"/>
                  <a:pt x="825" y="7"/>
                  <a:pt x="825" y="6"/>
                </a:cubicBezTo>
                <a:cubicBezTo>
                  <a:pt x="825" y="5"/>
                  <a:pt x="827" y="4"/>
                  <a:pt x="827" y="4"/>
                </a:cubicBezTo>
                <a:cubicBezTo>
                  <a:pt x="827" y="5"/>
                  <a:pt x="829" y="5"/>
                  <a:pt x="829" y="6"/>
                </a:cubicBezTo>
                <a:cubicBezTo>
                  <a:pt x="829" y="6"/>
                  <a:pt x="827" y="7"/>
                  <a:pt x="827" y="8"/>
                </a:cubicBezTo>
                <a:cubicBezTo>
                  <a:pt x="828" y="8"/>
                  <a:pt x="830" y="9"/>
                  <a:pt x="830" y="9"/>
                </a:cubicBezTo>
                <a:cubicBezTo>
                  <a:pt x="830" y="10"/>
                  <a:pt x="828" y="11"/>
                  <a:pt x="828" y="12"/>
                </a:cubicBezTo>
                <a:cubicBezTo>
                  <a:pt x="827" y="12"/>
                  <a:pt x="827" y="13"/>
                  <a:pt x="826" y="14"/>
                </a:cubicBezTo>
                <a:cubicBezTo>
                  <a:pt x="826" y="14"/>
                  <a:pt x="825" y="16"/>
                  <a:pt x="825" y="16"/>
                </a:cubicBezTo>
                <a:cubicBezTo>
                  <a:pt x="825" y="16"/>
                  <a:pt x="827" y="18"/>
                  <a:pt x="827" y="18"/>
                </a:cubicBezTo>
                <a:cubicBezTo>
                  <a:pt x="827" y="18"/>
                  <a:pt x="828" y="16"/>
                  <a:pt x="829" y="16"/>
                </a:cubicBezTo>
                <a:cubicBezTo>
                  <a:pt x="829" y="16"/>
                  <a:pt x="830" y="17"/>
                  <a:pt x="831" y="17"/>
                </a:cubicBezTo>
                <a:cubicBezTo>
                  <a:pt x="831" y="18"/>
                  <a:pt x="832" y="18"/>
                  <a:pt x="833" y="19"/>
                </a:cubicBezTo>
                <a:cubicBezTo>
                  <a:pt x="833" y="19"/>
                  <a:pt x="831" y="21"/>
                  <a:pt x="831" y="21"/>
                </a:cubicBezTo>
                <a:cubicBezTo>
                  <a:pt x="831" y="22"/>
                  <a:pt x="834" y="22"/>
                  <a:pt x="834" y="23"/>
                </a:cubicBezTo>
                <a:cubicBezTo>
                  <a:pt x="833" y="24"/>
                  <a:pt x="832" y="24"/>
                  <a:pt x="832" y="25"/>
                </a:cubicBezTo>
                <a:cubicBezTo>
                  <a:pt x="832" y="26"/>
                  <a:pt x="834" y="26"/>
                  <a:pt x="834" y="27"/>
                </a:cubicBezTo>
                <a:cubicBezTo>
                  <a:pt x="834" y="27"/>
                  <a:pt x="833" y="29"/>
                  <a:pt x="832" y="29"/>
                </a:cubicBezTo>
                <a:cubicBezTo>
                  <a:pt x="832" y="29"/>
                  <a:pt x="831" y="31"/>
                  <a:pt x="831" y="31"/>
                </a:cubicBezTo>
                <a:cubicBezTo>
                  <a:pt x="831" y="32"/>
                  <a:pt x="833" y="32"/>
                  <a:pt x="833" y="33"/>
                </a:cubicBezTo>
                <a:cubicBezTo>
                  <a:pt x="833" y="32"/>
                  <a:pt x="834" y="32"/>
                  <a:pt x="835" y="31"/>
                </a:cubicBezTo>
                <a:cubicBezTo>
                  <a:pt x="835" y="30"/>
                  <a:pt x="836" y="29"/>
                  <a:pt x="836" y="29"/>
                </a:cubicBezTo>
                <a:cubicBezTo>
                  <a:pt x="836" y="28"/>
                  <a:pt x="838" y="27"/>
                  <a:pt x="838" y="26"/>
                </a:cubicBezTo>
                <a:cubicBezTo>
                  <a:pt x="838" y="26"/>
                  <a:pt x="836" y="25"/>
                  <a:pt x="836" y="25"/>
                </a:cubicBezTo>
                <a:cubicBezTo>
                  <a:pt x="836" y="24"/>
                  <a:pt x="837" y="23"/>
                  <a:pt x="837" y="22"/>
                </a:cubicBezTo>
                <a:cubicBezTo>
                  <a:pt x="838" y="22"/>
                  <a:pt x="839" y="20"/>
                  <a:pt x="839" y="20"/>
                </a:cubicBezTo>
                <a:cubicBezTo>
                  <a:pt x="839" y="20"/>
                  <a:pt x="841" y="22"/>
                  <a:pt x="841" y="22"/>
                </a:cubicBezTo>
                <a:cubicBezTo>
                  <a:pt x="842" y="21"/>
                  <a:pt x="843" y="20"/>
                  <a:pt x="843" y="20"/>
                </a:cubicBezTo>
                <a:cubicBezTo>
                  <a:pt x="843" y="19"/>
                  <a:pt x="841" y="19"/>
                  <a:pt x="841" y="18"/>
                </a:cubicBezTo>
                <a:cubicBezTo>
                  <a:pt x="841" y="17"/>
                  <a:pt x="843" y="16"/>
                  <a:pt x="843" y="16"/>
                </a:cubicBezTo>
                <a:cubicBezTo>
                  <a:pt x="842" y="15"/>
                  <a:pt x="840" y="15"/>
                  <a:pt x="840" y="14"/>
                </a:cubicBezTo>
                <a:cubicBezTo>
                  <a:pt x="840" y="14"/>
                  <a:pt x="842" y="12"/>
                  <a:pt x="842" y="12"/>
                </a:cubicBezTo>
                <a:cubicBezTo>
                  <a:pt x="842" y="12"/>
                  <a:pt x="844" y="10"/>
                  <a:pt x="844" y="10"/>
                </a:cubicBezTo>
                <a:cubicBezTo>
                  <a:pt x="844" y="9"/>
                  <a:pt x="842" y="9"/>
                  <a:pt x="842" y="8"/>
                </a:cubicBezTo>
                <a:cubicBezTo>
                  <a:pt x="843" y="6"/>
                  <a:pt x="844" y="5"/>
                  <a:pt x="845" y="3"/>
                </a:cubicBezTo>
                <a:cubicBezTo>
                  <a:pt x="846" y="5"/>
                  <a:pt x="848" y="6"/>
                  <a:pt x="849" y="7"/>
                </a:cubicBezTo>
                <a:cubicBezTo>
                  <a:pt x="849" y="8"/>
                  <a:pt x="848" y="8"/>
                  <a:pt x="848" y="9"/>
                </a:cubicBezTo>
                <a:cubicBezTo>
                  <a:pt x="848" y="10"/>
                  <a:pt x="850" y="10"/>
                  <a:pt x="850" y="11"/>
                </a:cubicBezTo>
                <a:cubicBezTo>
                  <a:pt x="850" y="11"/>
                  <a:pt x="848" y="13"/>
                  <a:pt x="848" y="13"/>
                </a:cubicBezTo>
                <a:cubicBezTo>
                  <a:pt x="848" y="14"/>
                  <a:pt x="850" y="14"/>
                  <a:pt x="850" y="15"/>
                </a:cubicBezTo>
                <a:cubicBezTo>
                  <a:pt x="851" y="15"/>
                  <a:pt x="852" y="16"/>
                  <a:pt x="853" y="16"/>
                </a:cubicBezTo>
                <a:cubicBezTo>
                  <a:pt x="853" y="17"/>
                  <a:pt x="855" y="18"/>
                  <a:pt x="855" y="18"/>
                </a:cubicBezTo>
                <a:cubicBezTo>
                  <a:pt x="855" y="18"/>
                  <a:pt x="853" y="20"/>
                  <a:pt x="853" y="20"/>
                </a:cubicBezTo>
                <a:cubicBezTo>
                  <a:pt x="853" y="21"/>
                  <a:pt x="851" y="22"/>
                  <a:pt x="851" y="23"/>
                </a:cubicBezTo>
                <a:cubicBezTo>
                  <a:pt x="852" y="23"/>
                  <a:pt x="853" y="24"/>
                  <a:pt x="854" y="24"/>
                </a:cubicBezTo>
                <a:cubicBezTo>
                  <a:pt x="854" y="24"/>
                  <a:pt x="855" y="23"/>
                  <a:pt x="855" y="22"/>
                </a:cubicBezTo>
                <a:cubicBezTo>
                  <a:pt x="856" y="22"/>
                  <a:pt x="857" y="20"/>
                  <a:pt x="857" y="20"/>
                </a:cubicBezTo>
                <a:cubicBezTo>
                  <a:pt x="857" y="19"/>
                  <a:pt x="855" y="19"/>
                  <a:pt x="855" y="18"/>
                </a:cubicBezTo>
                <a:cubicBezTo>
                  <a:pt x="855" y="17"/>
                  <a:pt x="857" y="17"/>
                  <a:pt x="857" y="16"/>
                </a:cubicBezTo>
                <a:cubicBezTo>
                  <a:pt x="857" y="15"/>
                  <a:pt x="854" y="15"/>
                  <a:pt x="854" y="14"/>
                </a:cubicBezTo>
                <a:cubicBezTo>
                  <a:pt x="854" y="14"/>
                  <a:pt x="856" y="13"/>
                  <a:pt x="856" y="12"/>
                </a:cubicBezTo>
                <a:cubicBezTo>
                  <a:pt x="856" y="11"/>
                  <a:pt x="854" y="11"/>
                  <a:pt x="854" y="10"/>
                </a:cubicBezTo>
                <a:cubicBezTo>
                  <a:pt x="854" y="10"/>
                  <a:pt x="856" y="9"/>
                  <a:pt x="856" y="8"/>
                </a:cubicBezTo>
                <a:cubicBezTo>
                  <a:pt x="855" y="7"/>
                  <a:pt x="853" y="7"/>
                  <a:pt x="853" y="6"/>
                </a:cubicBezTo>
                <a:cubicBezTo>
                  <a:pt x="853" y="6"/>
                  <a:pt x="855" y="4"/>
                  <a:pt x="855" y="4"/>
                </a:cubicBezTo>
                <a:cubicBezTo>
                  <a:pt x="856" y="4"/>
                  <a:pt x="857" y="6"/>
                  <a:pt x="857" y="6"/>
                </a:cubicBezTo>
                <a:cubicBezTo>
                  <a:pt x="857" y="6"/>
                  <a:pt x="859" y="7"/>
                  <a:pt x="859" y="7"/>
                </a:cubicBezTo>
                <a:cubicBezTo>
                  <a:pt x="860" y="8"/>
                  <a:pt x="858" y="9"/>
                  <a:pt x="858" y="10"/>
                </a:cubicBezTo>
                <a:cubicBezTo>
                  <a:pt x="858" y="10"/>
                  <a:pt x="860" y="11"/>
                  <a:pt x="860" y="11"/>
                </a:cubicBezTo>
                <a:cubicBezTo>
                  <a:pt x="860" y="12"/>
                  <a:pt x="859" y="13"/>
                  <a:pt x="858" y="14"/>
                </a:cubicBezTo>
                <a:cubicBezTo>
                  <a:pt x="858" y="14"/>
                  <a:pt x="857" y="16"/>
                  <a:pt x="857" y="16"/>
                </a:cubicBezTo>
                <a:cubicBezTo>
                  <a:pt x="857" y="16"/>
                  <a:pt x="859" y="18"/>
                  <a:pt x="859" y="18"/>
                </a:cubicBezTo>
                <a:cubicBezTo>
                  <a:pt x="859" y="18"/>
                  <a:pt x="860" y="16"/>
                  <a:pt x="861" y="15"/>
                </a:cubicBezTo>
                <a:cubicBezTo>
                  <a:pt x="861" y="15"/>
                  <a:pt x="862" y="13"/>
                  <a:pt x="862" y="13"/>
                </a:cubicBezTo>
                <a:cubicBezTo>
                  <a:pt x="862" y="13"/>
                  <a:pt x="864" y="15"/>
                  <a:pt x="864" y="15"/>
                </a:cubicBezTo>
                <a:cubicBezTo>
                  <a:pt x="865" y="15"/>
                  <a:pt x="863" y="17"/>
                  <a:pt x="863" y="17"/>
                </a:cubicBezTo>
                <a:cubicBezTo>
                  <a:pt x="863" y="18"/>
                  <a:pt x="865" y="18"/>
                  <a:pt x="865" y="19"/>
                </a:cubicBezTo>
                <a:cubicBezTo>
                  <a:pt x="865" y="19"/>
                  <a:pt x="863" y="20"/>
                  <a:pt x="863" y="21"/>
                </a:cubicBezTo>
                <a:cubicBezTo>
                  <a:pt x="863" y="21"/>
                  <a:pt x="865" y="22"/>
                  <a:pt x="866" y="23"/>
                </a:cubicBezTo>
                <a:cubicBezTo>
                  <a:pt x="866" y="23"/>
                  <a:pt x="867" y="24"/>
                  <a:pt x="868" y="24"/>
                </a:cubicBezTo>
                <a:cubicBezTo>
                  <a:pt x="869" y="23"/>
                  <a:pt x="870" y="21"/>
                  <a:pt x="871" y="20"/>
                </a:cubicBezTo>
                <a:cubicBezTo>
                  <a:pt x="872" y="19"/>
                  <a:pt x="872" y="18"/>
                  <a:pt x="873" y="18"/>
                </a:cubicBezTo>
                <a:cubicBezTo>
                  <a:pt x="874" y="16"/>
                  <a:pt x="875" y="15"/>
                  <a:pt x="876" y="13"/>
                </a:cubicBezTo>
                <a:cubicBezTo>
                  <a:pt x="877" y="12"/>
                  <a:pt x="877" y="12"/>
                  <a:pt x="878" y="11"/>
                </a:cubicBezTo>
                <a:cubicBezTo>
                  <a:pt x="879" y="12"/>
                  <a:pt x="881" y="13"/>
                  <a:pt x="882" y="14"/>
                </a:cubicBezTo>
                <a:cubicBezTo>
                  <a:pt x="882" y="15"/>
                  <a:pt x="881" y="16"/>
                  <a:pt x="881" y="17"/>
                </a:cubicBezTo>
                <a:cubicBezTo>
                  <a:pt x="881" y="17"/>
                  <a:pt x="879" y="19"/>
                  <a:pt x="879" y="19"/>
                </a:cubicBezTo>
                <a:cubicBezTo>
                  <a:pt x="879" y="19"/>
                  <a:pt x="881" y="20"/>
                  <a:pt x="881" y="21"/>
                </a:cubicBezTo>
                <a:cubicBezTo>
                  <a:pt x="882" y="21"/>
                  <a:pt x="883" y="22"/>
                  <a:pt x="884" y="22"/>
                </a:cubicBezTo>
                <a:cubicBezTo>
                  <a:pt x="884" y="22"/>
                  <a:pt x="885" y="20"/>
                  <a:pt x="885" y="20"/>
                </a:cubicBezTo>
                <a:cubicBezTo>
                  <a:pt x="885" y="20"/>
                  <a:pt x="887" y="22"/>
                  <a:pt x="887" y="22"/>
                </a:cubicBezTo>
                <a:cubicBezTo>
                  <a:pt x="888" y="21"/>
                  <a:pt x="889" y="20"/>
                  <a:pt x="889" y="20"/>
                </a:cubicBezTo>
                <a:cubicBezTo>
                  <a:pt x="889" y="19"/>
                  <a:pt x="887" y="18"/>
                  <a:pt x="887" y="18"/>
                </a:cubicBezTo>
                <a:cubicBezTo>
                  <a:pt x="887" y="17"/>
                  <a:pt x="889" y="16"/>
                  <a:pt x="889" y="16"/>
                </a:cubicBezTo>
                <a:cubicBezTo>
                  <a:pt x="889" y="15"/>
                  <a:pt x="886" y="14"/>
                  <a:pt x="886" y="14"/>
                </a:cubicBezTo>
                <a:cubicBezTo>
                  <a:pt x="886" y="14"/>
                  <a:pt x="888" y="12"/>
                  <a:pt x="888" y="12"/>
                </a:cubicBezTo>
                <a:cubicBezTo>
                  <a:pt x="889" y="11"/>
                  <a:pt x="889" y="10"/>
                  <a:pt x="890" y="9"/>
                </a:cubicBezTo>
                <a:cubicBezTo>
                  <a:pt x="890" y="10"/>
                  <a:pt x="892" y="11"/>
                  <a:pt x="892" y="11"/>
                </a:cubicBezTo>
                <a:cubicBezTo>
                  <a:pt x="892" y="12"/>
                  <a:pt x="890" y="13"/>
                  <a:pt x="890" y="13"/>
                </a:cubicBezTo>
                <a:cubicBezTo>
                  <a:pt x="891" y="14"/>
                  <a:pt x="892" y="14"/>
                  <a:pt x="893" y="15"/>
                </a:cubicBezTo>
                <a:cubicBezTo>
                  <a:pt x="893" y="15"/>
                  <a:pt x="891" y="17"/>
                  <a:pt x="891" y="17"/>
                </a:cubicBezTo>
                <a:cubicBezTo>
                  <a:pt x="891" y="17"/>
                  <a:pt x="893" y="19"/>
                  <a:pt x="893" y="19"/>
                </a:cubicBezTo>
                <a:cubicBezTo>
                  <a:pt x="893" y="19"/>
                  <a:pt x="895" y="17"/>
                  <a:pt x="895" y="17"/>
                </a:cubicBezTo>
                <a:cubicBezTo>
                  <a:pt x="895" y="17"/>
                  <a:pt x="896" y="15"/>
                  <a:pt x="896" y="15"/>
                </a:cubicBezTo>
                <a:cubicBezTo>
                  <a:pt x="897" y="15"/>
                  <a:pt x="898" y="16"/>
                  <a:pt x="899" y="16"/>
                </a:cubicBezTo>
                <a:cubicBezTo>
                  <a:pt x="899" y="17"/>
                  <a:pt x="901" y="17"/>
                  <a:pt x="901" y="18"/>
                </a:cubicBezTo>
                <a:cubicBezTo>
                  <a:pt x="901" y="18"/>
                  <a:pt x="899" y="20"/>
                  <a:pt x="899" y="20"/>
                </a:cubicBezTo>
                <a:cubicBezTo>
                  <a:pt x="899" y="20"/>
                  <a:pt x="901" y="22"/>
                  <a:pt x="901" y="22"/>
                </a:cubicBezTo>
                <a:cubicBezTo>
                  <a:pt x="902" y="22"/>
                  <a:pt x="903" y="20"/>
                  <a:pt x="903" y="20"/>
                </a:cubicBezTo>
                <a:cubicBezTo>
                  <a:pt x="903" y="19"/>
                  <a:pt x="905" y="18"/>
                  <a:pt x="905" y="17"/>
                </a:cubicBezTo>
                <a:cubicBezTo>
                  <a:pt x="905" y="17"/>
                  <a:pt x="903" y="16"/>
                  <a:pt x="903" y="16"/>
                </a:cubicBezTo>
                <a:cubicBezTo>
                  <a:pt x="903" y="15"/>
                  <a:pt x="904" y="14"/>
                  <a:pt x="904" y="13"/>
                </a:cubicBezTo>
                <a:cubicBezTo>
                  <a:pt x="905" y="14"/>
                  <a:pt x="906" y="15"/>
                  <a:pt x="907" y="15"/>
                </a:cubicBezTo>
                <a:cubicBezTo>
                  <a:pt x="907" y="15"/>
                  <a:pt x="909" y="17"/>
                  <a:pt x="909" y="17"/>
                </a:cubicBezTo>
                <a:cubicBezTo>
                  <a:pt x="909" y="18"/>
                  <a:pt x="907" y="18"/>
                  <a:pt x="907" y="19"/>
                </a:cubicBezTo>
                <a:cubicBezTo>
                  <a:pt x="907" y="20"/>
                  <a:pt x="909" y="20"/>
                  <a:pt x="909" y="21"/>
                </a:cubicBezTo>
                <a:cubicBezTo>
                  <a:pt x="909" y="21"/>
                  <a:pt x="908" y="22"/>
                  <a:pt x="908" y="23"/>
                </a:cubicBezTo>
                <a:cubicBezTo>
                  <a:pt x="908" y="24"/>
                  <a:pt x="910" y="24"/>
                  <a:pt x="910" y="25"/>
                </a:cubicBezTo>
                <a:cubicBezTo>
                  <a:pt x="911" y="23"/>
                  <a:pt x="912" y="22"/>
                  <a:pt x="913" y="20"/>
                </a:cubicBezTo>
                <a:cubicBezTo>
                  <a:pt x="914" y="20"/>
                  <a:pt x="914" y="19"/>
                  <a:pt x="915" y="18"/>
                </a:cubicBezTo>
                <a:cubicBezTo>
                  <a:pt x="916" y="17"/>
                  <a:pt x="916" y="17"/>
                  <a:pt x="917" y="16"/>
                </a:cubicBezTo>
                <a:cubicBezTo>
                  <a:pt x="917" y="16"/>
                  <a:pt x="914" y="14"/>
                  <a:pt x="914" y="14"/>
                </a:cubicBezTo>
                <a:cubicBezTo>
                  <a:pt x="914" y="14"/>
                  <a:pt x="916" y="12"/>
                  <a:pt x="916" y="12"/>
                </a:cubicBezTo>
                <a:cubicBezTo>
                  <a:pt x="917" y="12"/>
                  <a:pt x="918" y="13"/>
                  <a:pt x="918" y="14"/>
                </a:cubicBezTo>
                <a:cubicBezTo>
                  <a:pt x="918" y="13"/>
                  <a:pt x="920" y="12"/>
                  <a:pt x="920" y="11"/>
                </a:cubicBezTo>
                <a:cubicBezTo>
                  <a:pt x="920" y="12"/>
                  <a:pt x="922" y="12"/>
                  <a:pt x="922" y="13"/>
                </a:cubicBezTo>
                <a:cubicBezTo>
                  <a:pt x="922" y="13"/>
                  <a:pt x="921" y="15"/>
                  <a:pt x="921" y="15"/>
                </a:cubicBezTo>
                <a:cubicBezTo>
                  <a:pt x="920" y="16"/>
                  <a:pt x="919" y="17"/>
                  <a:pt x="919" y="18"/>
                </a:cubicBezTo>
                <a:cubicBezTo>
                  <a:pt x="919" y="18"/>
                  <a:pt x="921" y="19"/>
                  <a:pt x="921" y="19"/>
                </a:cubicBezTo>
                <a:cubicBezTo>
                  <a:pt x="921" y="20"/>
                  <a:pt x="920" y="21"/>
                  <a:pt x="919" y="21"/>
                </a:cubicBezTo>
                <a:cubicBezTo>
                  <a:pt x="919" y="22"/>
                  <a:pt x="918" y="23"/>
                  <a:pt x="918" y="24"/>
                </a:cubicBezTo>
                <a:cubicBezTo>
                  <a:pt x="918" y="24"/>
                  <a:pt x="920" y="25"/>
                  <a:pt x="920" y="25"/>
                </a:cubicBezTo>
                <a:cubicBezTo>
                  <a:pt x="921" y="25"/>
                  <a:pt x="921" y="24"/>
                  <a:pt x="922" y="23"/>
                </a:cubicBezTo>
                <a:cubicBezTo>
                  <a:pt x="922" y="23"/>
                  <a:pt x="923" y="21"/>
                  <a:pt x="923" y="21"/>
                </a:cubicBezTo>
                <a:cubicBezTo>
                  <a:pt x="924" y="21"/>
                  <a:pt x="925" y="22"/>
                  <a:pt x="926" y="23"/>
                </a:cubicBezTo>
                <a:cubicBezTo>
                  <a:pt x="926" y="23"/>
                  <a:pt x="927" y="24"/>
                  <a:pt x="928" y="24"/>
                </a:cubicBezTo>
                <a:cubicBezTo>
                  <a:pt x="928" y="24"/>
                  <a:pt x="929" y="22"/>
                  <a:pt x="930" y="22"/>
                </a:cubicBezTo>
                <a:cubicBezTo>
                  <a:pt x="930" y="22"/>
                  <a:pt x="931" y="24"/>
                  <a:pt x="932" y="24"/>
                </a:cubicBezTo>
                <a:cubicBezTo>
                  <a:pt x="932" y="24"/>
                  <a:pt x="934" y="22"/>
                  <a:pt x="933" y="22"/>
                </a:cubicBezTo>
                <a:cubicBezTo>
                  <a:pt x="933" y="21"/>
                  <a:pt x="931" y="20"/>
                  <a:pt x="931" y="20"/>
                </a:cubicBezTo>
                <a:cubicBezTo>
                  <a:pt x="931" y="19"/>
                  <a:pt x="933" y="18"/>
                  <a:pt x="933" y="18"/>
                </a:cubicBezTo>
                <a:cubicBezTo>
                  <a:pt x="933" y="17"/>
                  <a:pt x="934" y="16"/>
                  <a:pt x="935" y="15"/>
                </a:cubicBezTo>
                <a:cubicBezTo>
                  <a:pt x="935" y="15"/>
                  <a:pt x="936" y="17"/>
                  <a:pt x="937" y="17"/>
                </a:cubicBezTo>
                <a:cubicBezTo>
                  <a:pt x="937" y="17"/>
                  <a:pt x="938" y="15"/>
                  <a:pt x="939" y="15"/>
                </a:cubicBezTo>
                <a:cubicBezTo>
                  <a:pt x="939" y="15"/>
                  <a:pt x="940" y="16"/>
                  <a:pt x="941" y="17"/>
                </a:cubicBezTo>
                <a:cubicBezTo>
                  <a:pt x="941" y="16"/>
                  <a:pt x="943" y="14"/>
                  <a:pt x="943" y="14"/>
                </a:cubicBezTo>
                <a:cubicBezTo>
                  <a:pt x="943" y="15"/>
                  <a:pt x="945" y="16"/>
                  <a:pt x="945" y="16"/>
                </a:cubicBezTo>
                <a:cubicBezTo>
                  <a:pt x="945" y="16"/>
                  <a:pt x="943" y="18"/>
                  <a:pt x="943" y="18"/>
                </a:cubicBezTo>
                <a:cubicBezTo>
                  <a:pt x="943" y="19"/>
                  <a:pt x="942" y="20"/>
                  <a:pt x="941" y="21"/>
                </a:cubicBezTo>
                <a:cubicBezTo>
                  <a:pt x="941" y="21"/>
                  <a:pt x="939" y="19"/>
                  <a:pt x="939" y="19"/>
                </a:cubicBezTo>
                <a:cubicBezTo>
                  <a:pt x="939" y="19"/>
                  <a:pt x="938" y="21"/>
                  <a:pt x="937" y="21"/>
                </a:cubicBezTo>
                <a:cubicBezTo>
                  <a:pt x="937" y="22"/>
                  <a:pt x="936" y="23"/>
                  <a:pt x="936" y="23"/>
                </a:cubicBezTo>
                <a:cubicBezTo>
                  <a:pt x="936" y="23"/>
                  <a:pt x="937" y="25"/>
                  <a:pt x="938" y="25"/>
                </a:cubicBezTo>
                <a:cubicBezTo>
                  <a:pt x="938" y="25"/>
                  <a:pt x="939" y="23"/>
                  <a:pt x="940" y="23"/>
                </a:cubicBezTo>
                <a:cubicBezTo>
                  <a:pt x="940" y="22"/>
                  <a:pt x="941" y="21"/>
                  <a:pt x="941" y="21"/>
                </a:cubicBezTo>
                <a:cubicBezTo>
                  <a:pt x="942" y="20"/>
                  <a:pt x="943" y="22"/>
                  <a:pt x="944" y="22"/>
                </a:cubicBezTo>
                <a:cubicBezTo>
                  <a:pt x="944" y="22"/>
                  <a:pt x="945" y="20"/>
                  <a:pt x="945" y="20"/>
                </a:cubicBezTo>
                <a:cubicBezTo>
                  <a:pt x="946" y="20"/>
                  <a:pt x="947" y="22"/>
                  <a:pt x="948" y="22"/>
                </a:cubicBezTo>
                <a:cubicBezTo>
                  <a:pt x="948" y="22"/>
                  <a:pt x="949" y="20"/>
                  <a:pt x="949" y="19"/>
                </a:cubicBezTo>
                <a:cubicBezTo>
                  <a:pt x="950" y="19"/>
                  <a:pt x="951" y="21"/>
                  <a:pt x="951" y="21"/>
                </a:cubicBezTo>
                <a:cubicBezTo>
                  <a:pt x="952" y="21"/>
                  <a:pt x="953" y="19"/>
                  <a:pt x="953" y="19"/>
                </a:cubicBezTo>
                <a:cubicBezTo>
                  <a:pt x="954" y="19"/>
                  <a:pt x="955" y="21"/>
                  <a:pt x="955" y="21"/>
                </a:cubicBezTo>
                <a:cubicBezTo>
                  <a:pt x="956" y="21"/>
                  <a:pt x="957" y="18"/>
                  <a:pt x="957" y="18"/>
                </a:cubicBezTo>
                <a:cubicBezTo>
                  <a:pt x="957" y="18"/>
                  <a:pt x="959" y="20"/>
                  <a:pt x="959" y="20"/>
                </a:cubicBezTo>
                <a:cubicBezTo>
                  <a:pt x="960" y="20"/>
                  <a:pt x="961" y="18"/>
                  <a:pt x="961" y="18"/>
                </a:cubicBezTo>
                <a:cubicBezTo>
                  <a:pt x="962" y="17"/>
                  <a:pt x="962" y="16"/>
                  <a:pt x="963" y="16"/>
                </a:cubicBezTo>
                <a:cubicBezTo>
                  <a:pt x="963" y="15"/>
                  <a:pt x="965" y="14"/>
                  <a:pt x="964" y="13"/>
                </a:cubicBezTo>
                <a:cubicBezTo>
                  <a:pt x="964" y="13"/>
                  <a:pt x="962" y="12"/>
                  <a:pt x="962" y="12"/>
                </a:cubicBezTo>
                <a:cubicBezTo>
                  <a:pt x="963" y="11"/>
                  <a:pt x="964" y="10"/>
                  <a:pt x="964" y="9"/>
                </a:cubicBezTo>
                <a:cubicBezTo>
                  <a:pt x="965" y="9"/>
                  <a:pt x="965" y="11"/>
                  <a:pt x="966" y="11"/>
                </a:cubicBezTo>
                <a:cubicBezTo>
                  <a:pt x="966" y="12"/>
                  <a:pt x="968" y="12"/>
                  <a:pt x="968" y="13"/>
                </a:cubicBezTo>
                <a:cubicBezTo>
                  <a:pt x="968" y="13"/>
                  <a:pt x="967" y="15"/>
                  <a:pt x="967" y="15"/>
                </a:cubicBezTo>
                <a:cubicBezTo>
                  <a:pt x="966" y="16"/>
                  <a:pt x="965" y="17"/>
                  <a:pt x="965" y="17"/>
                </a:cubicBezTo>
                <a:cubicBezTo>
                  <a:pt x="965" y="18"/>
                  <a:pt x="964" y="19"/>
                  <a:pt x="963" y="20"/>
                </a:cubicBezTo>
                <a:cubicBezTo>
                  <a:pt x="963" y="20"/>
                  <a:pt x="962" y="21"/>
                  <a:pt x="962" y="22"/>
                </a:cubicBezTo>
                <a:cubicBezTo>
                  <a:pt x="962" y="22"/>
                  <a:pt x="964" y="23"/>
                  <a:pt x="964" y="24"/>
                </a:cubicBezTo>
                <a:cubicBezTo>
                  <a:pt x="964" y="24"/>
                  <a:pt x="962" y="25"/>
                  <a:pt x="962" y="26"/>
                </a:cubicBezTo>
                <a:cubicBezTo>
                  <a:pt x="962" y="26"/>
                  <a:pt x="964" y="27"/>
                  <a:pt x="964" y="27"/>
                </a:cubicBezTo>
                <a:cubicBezTo>
                  <a:pt x="965" y="26"/>
                  <a:pt x="967" y="24"/>
                  <a:pt x="968" y="23"/>
                </a:cubicBezTo>
                <a:cubicBezTo>
                  <a:pt x="968" y="22"/>
                  <a:pt x="969" y="22"/>
                  <a:pt x="969" y="21"/>
                </a:cubicBezTo>
                <a:cubicBezTo>
                  <a:pt x="971" y="19"/>
                  <a:pt x="972" y="18"/>
                  <a:pt x="973" y="16"/>
                </a:cubicBezTo>
                <a:cubicBezTo>
                  <a:pt x="974" y="17"/>
                  <a:pt x="976" y="19"/>
                  <a:pt x="977" y="20"/>
                </a:cubicBezTo>
                <a:cubicBezTo>
                  <a:pt x="977" y="20"/>
                  <a:pt x="976" y="21"/>
                  <a:pt x="976" y="22"/>
                </a:cubicBezTo>
                <a:cubicBezTo>
                  <a:pt x="976" y="22"/>
                  <a:pt x="978" y="23"/>
                  <a:pt x="978" y="24"/>
                </a:cubicBezTo>
                <a:cubicBezTo>
                  <a:pt x="978" y="24"/>
                  <a:pt x="976" y="26"/>
                  <a:pt x="976" y="26"/>
                </a:cubicBezTo>
                <a:cubicBezTo>
                  <a:pt x="976" y="26"/>
                  <a:pt x="974" y="24"/>
                  <a:pt x="974" y="24"/>
                </a:cubicBezTo>
                <a:cubicBezTo>
                  <a:pt x="974" y="24"/>
                  <a:pt x="972" y="26"/>
                  <a:pt x="972" y="26"/>
                </a:cubicBezTo>
                <a:cubicBezTo>
                  <a:pt x="972" y="27"/>
                  <a:pt x="971" y="28"/>
                  <a:pt x="971" y="29"/>
                </a:cubicBezTo>
                <a:cubicBezTo>
                  <a:pt x="972" y="30"/>
                  <a:pt x="973" y="31"/>
                  <a:pt x="975" y="32"/>
                </a:cubicBezTo>
                <a:cubicBezTo>
                  <a:pt x="976" y="33"/>
                  <a:pt x="976" y="33"/>
                  <a:pt x="977" y="34"/>
                </a:cubicBezTo>
                <a:cubicBezTo>
                  <a:pt x="978" y="32"/>
                  <a:pt x="979" y="31"/>
                  <a:pt x="981" y="29"/>
                </a:cubicBezTo>
                <a:cubicBezTo>
                  <a:pt x="981" y="29"/>
                  <a:pt x="982" y="28"/>
                  <a:pt x="982" y="27"/>
                </a:cubicBezTo>
                <a:cubicBezTo>
                  <a:pt x="983" y="27"/>
                  <a:pt x="984" y="25"/>
                  <a:pt x="984" y="25"/>
                </a:cubicBezTo>
                <a:cubicBezTo>
                  <a:pt x="984" y="25"/>
                  <a:pt x="982" y="23"/>
                  <a:pt x="982" y="23"/>
                </a:cubicBezTo>
                <a:cubicBezTo>
                  <a:pt x="982" y="23"/>
                  <a:pt x="983" y="21"/>
                  <a:pt x="983" y="21"/>
                </a:cubicBezTo>
                <a:cubicBezTo>
                  <a:pt x="984" y="21"/>
                  <a:pt x="985" y="23"/>
                  <a:pt x="986" y="23"/>
                </a:cubicBezTo>
                <a:cubicBezTo>
                  <a:pt x="986" y="22"/>
                  <a:pt x="987" y="21"/>
                  <a:pt x="987" y="20"/>
                </a:cubicBezTo>
                <a:cubicBezTo>
                  <a:pt x="989" y="19"/>
                  <a:pt x="990" y="17"/>
                  <a:pt x="991" y="16"/>
                </a:cubicBezTo>
                <a:cubicBezTo>
                  <a:pt x="991" y="15"/>
                  <a:pt x="992" y="14"/>
                  <a:pt x="993" y="14"/>
                </a:cubicBezTo>
                <a:cubicBezTo>
                  <a:pt x="993" y="13"/>
                  <a:pt x="994" y="12"/>
                  <a:pt x="994" y="11"/>
                </a:cubicBezTo>
                <a:cubicBezTo>
                  <a:pt x="994" y="12"/>
                  <a:pt x="996" y="12"/>
                  <a:pt x="996" y="13"/>
                </a:cubicBezTo>
                <a:cubicBezTo>
                  <a:pt x="997" y="14"/>
                  <a:pt x="995" y="15"/>
                  <a:pt x="995" y="15"/>
                </a:cubicBezTo>
                <a:cubicBezTo>
                  <a:pt x="994" y="16"/>
                  <a:pt x="994" y="17"/>
                  <a:pt x="993" y="18"/>
                </a:cubicBezTo>
                <a:cubicBezTo>
                  <a:pt x="993" y="18"/>
                  <a:pt x="992" y="19"/>
                  <a:pt x="991" y="20"/>
                </a:cubicBezTo>
                <a:cubicBezTo>
                  <a:pt x="991" y="21"/>
                  <a:pt x="990" y="21"/>
                  <a:pt x="990" y="22"/>
                </a:cubicBezTo>
                <a:cubicBezTo>
                  <a:pt x="989" y="23"/>
                  <a:pt x="988" y="24"/>
                  <a:pt x="988" y="24"/>
                </a:cubicBezTo>
                <a:cubicBezTo>
                  <a:pt x="988" y="25"/>
                  <a:pt x="990" y="26"/>
                  <a:pt x="990" y="26"/>
                </a:cubicBezTo>
                <a:cubicBezTo>
                  <a:pt x="990" y="26"/>
                  <a:pt x="988" y="28"/>
                  <a:pt x="988" y="28"/>
                </a:cubicBezTo>
                <a:cubicBezTo>
                  <a:pt x="989" y="28"/>
                  <a:pt x="990" y="30"/>
                  <a:pt x="991" y="30"/>
                </a:cubicBezTo>
                <a:cubicBezTo>
                  <a:pt x="991" y="30"/>
                  <a:pt x="992" y="28"/>
                  <a:pt x="992" y="28"/>
                </a:cubicBezTo>
                <a:cubicBezTo>
                  <a:pt x="993" y="28"/>
                  <a:pt x="994" y="29"/>
                  <a:pt x="995" y="29"/>
                </a:cubicBezTo>
                <a:cubicBezTo>
                  <a:pt x="995" y="30"/>
                  <a:pt x="996" y="31"/>
                  <a:pt x="997" y="31"/>
                </a:cubicBezTo>
                <a:cubicBezTo>
                  <a:pt x="997" y="30"/>
                  <a:pt x="998" y="30"/>
                  <a:pt x="999" y="29"/>
                </a:cubicBezTo>
                <a:cubicBezTo>
                  <a:pt x="999" y="29"/>
                  <a:pt x="1000" y="27"/>
                  <a:pt x="1000" y="27"/>
                </a:cubicBezTo>
                <a:cubicBezTo>
                  <a:pt x="1000" y="26"/>
                  <a:pt x="998" y="25"/>
                  <a:pt x="998" y="25"/>
                </a:cubicBezTo>
                <a:cubicBezTo>
                  <a:pt x="997" y="24"/>
                  <a:pt x="997" y="24"/>
                  <a:pt x="996" y="23"/>
                </a:cubicBezTo>
                <a:cubicBezTo>
                  <a:pt x="997" y="22"/>
                  <a:pt x="998" y="20"/>
                  <a:pt x="999" y="19"/>
                </a:cubicBezTo>
                <a:cubicBezTo>
                  <a:pt x="1000" y="18"/>
                  <a:pt x="1000" y="17"/>
                  <a:pt x="1001" y="17"/>
                </a:cubicBezTo>
                <a:cubicBezTo>
                  <a:pt x="1001" y="16"/>
                  <a:pt x="1002" y="14"/>
                  <a:pt x="1003" y="14"/>
                </a:cubicBezTo>
                <a:cubicBezTo>
                  <a:pt x="1003" y="14"/>
                  <a:pt x="1005" y="16"/>
                  <a:pt x="1005" y="16"/>
                </a:cubicBezTo>
                <a:cubicBezTo>
                  <a:pt x="1005" y="16"/>
                  <a:pt x="1003" y="18"/>
                  <a:pt x="1003" y="18"/>
                </a:cubicBezTo>
                <a:cubicBezTo>
                  <a:pt x="1003" y="19"/>
                  <a:pt x="1002" y="20"/>
                  <a:pt x="1001" y="20"/>
                </a:cubicBezTo>
                <a:cubicBezTo>
                  <a:pt x="1001" y="21"/>
                  <a:pt x="1000" y="22"/>
                  <a:pt x="1000" y="23"/>
                </a:cubicBezTo>
                <a:cubicBezTo>
                  <a:pt x="1000" y="23"/>
                  <a:pt x="1002" y="24"/>
                  <a:pt x="1002" y="24"/>
                </a:cubicBezTo>
                <a:cubicBezTo>
                  <a:pt x="1002" y="25"/>
                  <a:pt x="1000" y="26"/>
                  <a:pt x="1000" y="27"/>
                </a:cubicBezTo>
                <a:cubicBezTo>
                  <a:pt x="1001" y="27"/>
                  <a:pt x="1002" y="28"/>
                  <a:pt x="1003" y="28"/>
                </a:cubicBezTo>
                <a:cubicBezTo>
                  <a:pt x="1003" y="29"/>
                  <a:pt x="1005" y="30"/>
                  <a:pt x="1005" y="30"/>
                </a:cubicBezTo>
                <a:cubicBezTo>
                  <a:pt x="1005" y="31"/>
                  <a:pt x="1003" y="32"/>
                  <a:pt x="1003" y="32"/>
                </a:cubicBezTo>
                <a:cubicBezTo>
                  <a:pt x="1003" y="33"/>
                  <a:pt x="1005" y="33"/>
                  <a:pt x="1005" y="34"/>
                </a:cubicBezTo>
                <a:cubicBezTo>
                  <a:pt x="1005" y="35"/>
                  <a:pt x="1003" y="36"/>
                  <a:pt x="1004" y="36"/>
                </a:cubicBezTo>
                <a:cubicBezTo>
                  <a:pt x="1004" y="37"/>
                  <a:pt x="1006" y="37"/>
                  <a:pt x="1006" y="38"/>
                </a:cubicBezTo>
                <a:cubicBezTo>
                  <a:pt x="1006" y="37"/>
                  <a:pt x="1007" y="36"/>
                  <a:pt x="1008" y="36"/>
                </a:cubicBezTo>
                <a:cubicBezTo>
                  <a:pt x="1008" y="35"/>
                  <a:pt x="1009" y="34"/>
                  <a:pt x="1009" y="33"/>
                </a:cubicBezTo>
                <a:cubicBezTo>
                  <a:pt x="1009" y="33"/>
                  <a:pt x="1007" y="32"/>
                  <a:pt x="1007" y="32"/>
                </a:cubicBezTo>
                <a:cubicBezTo>
                  <a:pt x="1007" y="31"/>
                  <a:pt x="1005" y="31"/>
                  <a:pt x="1005" y="30"/>
                </a:cubicBezTo>
                <a:cubicBezTo>
                  <a:pt x="1005" y="30"/>
                  <a:pt x="1006" y="28"/>
                  <a:pt x="1006" y="28"/>
                </a:cubicBezTo>
                <a:cubicBezTo>
                  <a:pt x="1007" y="27"/>
                  <a:pt x="1008" y="26"/>
                  <a:pt x="1008" y="26"/>
                </a:cubicBezTo>
                <a:cubicBezTo>
                  <a:pt x="1009" y="26"/>
                  <a:pt x="1010" y="27"/>
                  <a:pt x="1010" y="27"/>
                </a:cubicBezTo>
                <a:cubicBezTo>
                  <a:pt x="1011" y="28"/>
                  <a:pt x="1012" y="29"/>
                  <a:pt x="1013" y="29"/>
                </a:cubicBezTo>
                <a:cubicBezTo>
                  <a:pt x="1013" y="29"/>
                  <a:pt x="1014" y="31"/>
                  <a:pt x="1015" y="31"/>
                </a:cubicBezTo>
                <a:cubicBezTo>
                  <a:pt x="1015" y="31"/>
                  <a:pt x="1016" y="29"/>
                  <a:pt x="1017" y="28"/>
                </a:cubicBezTo>
                <a:cubicBezTo>
                  <a:pt x="1017" y="28"/>
                  <a:pt x="1018" y="27"/>
                  <a:pt x="1018" y="26"/>
                </a:cubicBezTo>
                <a:cubicBezTo>
                  <a:pt x="1019" y="26"/>
                  <a:pt x="1020" y="28"/>
                  <a:pt x="1021" y="28"/>
                </a:cubicBezTo>
                <a:cubicBezTo>
                  <a:pt x="1021" y="28"/>
                  <a:pt x="1022" y="26"/>
                  <a:pt x="1022" y="26"/>
                </a:cubicBezTo>
                <a:cubicBezTo>
                  <a:pt x="1022" y="26"/>
                  <a:pt x="1024" y="23"/>
                  <a:pt x="1024" y="23"/>
                </a:cubicBezTo>
                <a:cubicBezTo>
                  <a:pt x="1024" y="24"/>
                  <a:pt x="1026" y="25"/>
                  <a:pt x="1026" y="25"/>
                </a:cubicBezTo>
                <a:cubicBezTo>
                  <a:pt x="1026" y="26"/>
                  <a:pt x="1024" y="27"/>
                  <a:pt x="1024" y="27"/>
                </a:cubicBezTo>
                <a:cubicBezTo>
                  <a:pt x="1025" y="28"/>
                  <a:pt x="1027" y="28"/>
                  <a:pt x="1027" y="29"/>
                </a:cubicBezTo>
                <a:cubicBezTo>
                  <a:pt x="1027" y="30"/>
                  <a:pt x="1025" y="31"/>
                  <a:pt x="1025" y="31"/>
                </a:cubicBezTo>
                <a:cubicBezTo>
                  <a:pt x="1025" y="32"/>
                  <a:pt x="1027" y="32"/>
                  <a:pt x="1027" y="33"/>
                </a:cubicBezTo>
                <a:cubicBezTo>
                  <a:pt x="1028" y="32"/>
                  <a:pt x="1028" y="32"/>
                  <a:pt x="1029" y="31"/>
                </a:cubicBezTo>
                <a:cubicBezTo>
                  <a:pt x="1029" y="31"/>
                  <a:pt x="1030" y="29"/>
                  <a:pt x="1031" y="29"/>
                </a:cubicBezTo>
                <a:cubicBezTo>
                  <a:pt x="1031" y="29"/>
                  <a:pt x="1033" y="30"/>
                  <a:pt x="1033" y="30"/>
                </a:cubicBezTo>
                <a:cubicBezTo>
                  <a:pt x="1033" y="30"/>
                  <a:pt x="1034" y="29"/>
                  <a:pt x="1035" y="28"/>
                </a:cubicBezTo>
                <a:cubicBezTo>
                  <a:pt x="1035" y="27"/>
                  <a:pt x="1036" y="27"/>
                  <a:pt x="1036" y="26"/>
                </a:cubicBezTo>
                <a:cubicBezTo>
                  <a:pt x="1037" y="25"/>
                  <a:pt x="1037" y="24"/>
                  <a:pt x="1038" y="24"/>
                </a:cubicBezTo>
                <a:cubicBezTo>
                  <a:pt x="1038" y="23"/>
                  <a:pt x="1039" y="21"/>
                  <a:pt x="1040" y="21"/>
                </a:cubicBezTo>
                <a:cubicBezTo>
                  <a:pt x="1040" y="21"/>
                  <a:pt x="1041" y="23"/>
                  <a:pt x="1042" y="23"/>
                </a:cubicBezTo>
                <a:cubicBezTo>
                  <a:pt x="1042" y="24"/>
                  <a:pt x="1044" y="24"/>
                  <a:pt x="1044" y="25"/>
                </a:cubicBezTo>
                <a:cubicBezTo>
                  <a:pt x="1044" y="25"/>
                  <a:pt x="1043" y="27"/>
                  <a:pt x="1042" y="27"/>
                </a:cubicBezTo>
                <a:cubicBezTo>
                  <a:pt x="1042" y="28"/>
                  <a:pt x="1041" y="28"/>
                  <a:pt x="1041" y="29"/>
                </a:cubicBezTo>
                <a:cubicBezTo>
                  <a:pt x="1040" y="29"/>
                  <a:pt x="1039" y="27"/>
                  <a:pt x="1038" y="28"/>
                </a:cubicBezTo>
                <a:cubicBezTo>
                  <a:pt x="1038" y="28"/>
                  <a:pt x="1037" y="29"/>
                  <a:pt x="1037" y="30"/>
                </a:cubicBezTo>
                <a:cubicBezTo>
                  <a:pt x="1036" y="30"/>
                  <a:pt x="1035" y="32"/>
                  <a:pt x="1035" y="32"/>
                </a:cubicBezTo>
                <a:cubicBezTo>
                  <a:pt x="1035" y="33"/>
                  <a:pt x="1037" y="33"/>
                  <a:pt x="1037" y="34"/>
                </a:cubicBezTo>
                <a:cubicBezTo>
                  <a:pt x="1037" y="34"/>
                  <a:pt x="1036" y="36"/>
                  <a:pt x="1036" y="36"/>
                </a:cubicBezTo>
                <a:cubicBezTo>
                  <a:pt x="1035" y="37"/>
                  <a:pt x="1034" y="37"/>
                  <a:pt x="1034" y="38"/>
                </a:cubicBezTo>
                <a:cubicBezTo>
                  <a:pt x="1035" y="38"/>
                  <a:pt x="1035" y="40"/>
                  <a:pt x="1036" y="40"/>
                </a:cubicBezTo>
                <a:cubicBezTo>
                  <a:pt x="1036" y="40"/>
                  <a:pt x="1038" y="38"/>
                  <a:pt x="1038" y="38"/>
                </a:cubicBezTo>
                <a:cubicBezTo>
                  <a:pt x="1038" y="37"/>
                  <a:pt x="1039" y="35"/>
                  <a:pt x="1040" y="35"/>
                </a:cubicBezTo>
                <a:cubicBezTo>
                  <a:pt x="1040" y="35"/>
                  <a:pt x="1041" y="37"/>
                  <a:pt x="1042" y="37"/>
                </a:cubicBezTo>
                <a:cubicBezTo>
                  <a:pt x="1042" y="38"/>
                  <a:pt x="1043" y="39"/>
                  <a:pt x="1044" y="39"/>
                </a:cubicBezTo>
                <a:cubicBezTo>
                  <a:pt x="1044" y="39"/>
                  <a:pt x="1046" y="41"/>
                  <a:pt x="1046" y="41"/>
                </a:cubicBezTo>
                <a:cubicBezTo>
                  <a:pt x="1047" y="40"/>
                  <a:pt x="1048" y="39"/>
                  <a:pt x="1048" y="38"/>
                </a:cubicBezTo>
                <a:cubicBezTo>
                  <a:pt x="1049" y="38"/>
                  <a:pt x="1049" y="37"/>
                  <a:pt x="1050" y="36"/>
                </a:cubicBezTo>
                <a:cubicBezTo>
                  <a:pt x="1051" y="37"/>
                  <a:pt x="1053" y="38"/>
                  <a:pt x="1054" y="39"/>
                </a:cubicBezTo>
                <a:cubicBezTo>
                  <a:pt x="1053" y="41"/>
                  <a:pt x="1052" y="42"/>
                  <a:pt x="1051" y="44"/>
                </a:cubicBezTo>
                <a:cubicBezTo>
                  <a:pt x="1050" y="44"/>
                  <a:pt x="1050" y="46"/>
                  <a:pt x="1049" y="46"/>
                </a:cubicBezTo>
                <a:cubicBezTo>
                  <a:pt x="1048" y="46"/>
                  <a:pt x="1047" y="44"/>
                  <a:pt x="1047" y="44"/>
                </a:cubicBezTo>
                <a:cubicBezTo>
                  <a:pt x="1046" y="45"/>
                  <a:pt x="1046" y="47"/>
                  <a:pt x="1045" y="47"/>
                </a:cubicBezTo>
                <a:cubicBezTo>
                  <a:pt x="1044" y="47"/>
                  <a:pt x="1043" y="45"/>
                  <a:pt x="1043" y="45"/>
                </a:cubicBezTo>
                <a:cubicBezTo>
                  <a:pt x="1042" y="45"/>
                  <a:pt x="1042" y="47"/>
                  <a:pt x="1041" y="47"/>
                </a:cubicBezTo>
                <a:cubicBezTo>
                  <a:pt x="1041" y="48"/>
                  <a:pt x="1043" y="48"/>
                  <a:pt x="1043" y="49"/>
                </a:cubicBezTo>
                <a:cubicBezTo>
                  <a:pt x="1043" y="49"/>
                  <a:pt x="1041" y="51"/>
                  <a:pt x="1042" y="51"/>
                </a:cubicBezTo>
                <a:cubicBezTo>
                  <a:pt x="1042" y="51"/>
                  <a:pt x="1044" y="53"/>
                  <a:pt x="1044" y="53"/>
                </a:cubicBezTo>
                <a:cubicBezTo>
                  <a:pt x="1044" y="53"/>
                  <a:pt x="1045" y="51"/>
                  <a:pt x="1046" y="51"/>
                </a:cubicBezTo>
                <a:cubicBezTo>
                  <a:pt x="1046" y="51"/>
                  <a:pt x="1047" y="52"/>
                  <a:pt x="1048" y="52"/>
                </a:cubicBezTo>
                <a:cubicBezTo>
                  <a:pt x="1048" y="52"/>
                  <a:pt x="1049" y="50"/>
                  <a:pt x="1050" y="50"/>
                </a:cubicBezTo>
                <a:cubicBezTo>
                  <a:pt x="1050" y="50"/>
                  <a:pt x="1051" y="52"/>
                  <a:pt x="1052" y="52"/>
                </a:cubicBezTo>
                <a:cubicBezTo>
                  <a:pt x="1052" y="52"/>
                  <a:pt x="1053" y="50"/>
                  <a:pt x="1053" y="50"/>
                </a:cubicBezTo>
                <a:cubicBezTo>
                  <a:pt x="1054" y="49"/>
                  <a:pt x="1055" y="48"/>
                  <a:pt x="1055" y="47"/>
                </a:cubicBezTo>
                <a:cubicBezTo>
                  <a:pt x="1056" y="47"/>
                  <a:pt x="1057" y="46"/>
                  <a:pt x="1057" y="45"/>
                </a:cubicBezTo>
                <a:cubicBezTo>
                  <a:pt x="1057" y="45"/>
                  <a:pt x="1055" y="44"/>
                  <a:pt x="1055" y="43"/>
                </a:cubicBezTo>
                <a:cubicBezTo>
                  <a:pt x="1055" y="43"/>
                  <a:pt x="1056" y="42"/>
                  <a:pt x="1056" y="41"/>
                </a:cubicBezTo>
                <a:cubicBezTo>
                  <a:pt x="1056" y="41"/>
                  <a:pt x="1054" y="40"/>
                  <a:pt x="1054" y="39"/>
                </a:cubicBezTo>
                <a:cubicBezTo>
                  <a:pt x="1054" y="39"/>
                  <a:pt x="1056" y="38"/>
                  <a:pt x="1056" y="37"/>
                </a:cubicBezTo>
                <a:cubicBezTo>
                  <a:pt x="1056" y="36"/>
                  <a:pt x="1057" y="36"/>
                  <a:pt x="1058" y="35"/>
                </a:cubicBezTo>
                <a:cubicBezTo>
                  <a:pt x="1058" y="35"/>
                  <a:pt x="1060" y="37"/>
                  <a:pt x="1060" y="37"/>
                </a:cubicBezTo>
                <a:cubicBezTo>
                  <a:pt x="1060" y="37"/>
                  <a:pt x="1062" y="38"/>
                  <a:pt x="1062" y="38"/>
                </a:cubicBezTo>
                <a:cubicBezTo>
                  <a:pt x="1062" y="38"/>
                  <a:pt x="1064" y="36"/>
                  <a:pt x="1064" y="36"/>
                </a:cubicBezTo>
                <a:cubicBezTo>
                  <a:pt x="1064" y="36"/>
                  <a:pt x="1061" y="35"/>
                  <a:pt x="1061" y="34"/>
                </a:cubicBezTo>
                <a:cubicBezTo>
                  <a:pt x="1061" y="34"/>
                  <a:pt x="1063" y="33"/>
                  <a:pt x="1063" y="32"/>
                </a:cubicBezTo>
                <a:cubicBezTo>
                  <a:pt x="1064" y="31"/>
                  <a:pt x="1065" y="29"/>
                  <a:pt x="1067" y="28"/>
                </a:cubicBezTo>
                <a:cubicBezTo>
                  <a:pt x="1067" y="28"/>
                  <a:pt x="1069" y="29"/>
                  <a:pt x="1069" y="29"/>
                </a:cubicBezTo>
                <a:cubicBezTo>
                  <a:pt x="1069" y="30"/>
                  <a:pt x="1067" y="31"/>
                  <a:pt x="1067" y="32"/>
                </a:cubicBezTo>
                <a:cubicBezTo>
                  <a:pt x="1067" y="32"/>
                  <a:pt x="1069" y="33"/>
                  <a:pt x="1069" y="33"/>
                </a:cubicBezTo>
                <a:cubicBezTo>
                  <a:pt x="1069" y="34"/>
                  <a:pt x="1068" y="35"/>
                  <a:pt x="1068" y="36"/>
                </a:cubicBezTo>
                <a:cubicBezTo>
                  <a:pt x="1067" y="36"/>
                  <a:pt x="1066" y="37"/>
                  <a:pt x="1066" y="38"/>
                </a:cubicBezTo>
                <a:cubicBezTo>
                  <a:pt x="1065" y="39"/>
                  <a:pt x="1065" y="40"/>
                  <a:pt x="1064" y="40"/>
                </a:cubicBezTo>
                <a:cubicBezTo>
                  <a:pt x="1064" y="40"/>
                  <a:pt x="1063" y="42"/>
                  <a:pt x="1063" y="42"/>
                </a:cubicBezTo>
                <a:cubicBezTo>
                  <a:pt x="1062" y="42"/>
                  <a:pt x="1060" y="41"/>
                  <a:pt x="1060" y="41"/>
                </a:cubicBezTo>
                <a:cubicBezTo>
                  <a:pt x="1060" y="41"/>
                  <a:pt x="1058" y="42"/>
                  <a:pt x="1059" y="43"/>
                </a:cubicBezTo>
                <a:cubicBezTo>
                  <a:pt x="1059" y="43"/>
                  <a:pt x="1060" y="44"/>
                  <a:pt x="1061" y="45"/>
                </a:cubicBezTo>
                <a:cubicBezTo>
                  <a:pt x="1061" y="45"/>
                  <a:pt x="1063" y="46"/>
                  <a:pt x="1063" y="46"/>
                </a:cubicBezTo>
                <a:cubicBezTo>
                  <a:pt x="1063" y="47"/>
                  <a:pt x="1062" y="48"/>
                  <a:pt x="1061" y="49"/>
                </a:cubicBezTo>
                <a:cubicBezTo>
                  <a:pt x="1061" y="49"/>
                  <a:pt x="1060" y="50"/>
                  <a:pt x="1060" y="51"/>
                </a:cubicBezTo>
                <a:cubicBezTo>
                  <a:pt x="1059" y="51"/>
                  <a:pt x="1058" y="53"/>
                  <a:pt x="1058" y="53"/>
                </a:cubicBezTo>
                <a:cubicBezTo>
                  <a:pt x="1058" y="54"/>
                  <a:pt x="1056" y="55"/>
                  <a:pt x="1056" y="55"/>
                </a:cubicBezTo>
                <a:cubicBezTo>
                  <a:pt x="1056" y="55"/>
                  <a:pt x="1058" y="57"/>
                  <a:pt x="1058" y="57"/>
                </a:cubicBezTo>
                <a:cubicBezTo>
                  <a:pt x="1059" y="57"/>
                  <a:pt x="1060" y="55"/>
                  <a:pt x="1060" y="55"/>
                </a:cubicBezTo>
                <a:cubicBezTo>
                  <a:pt x="1061" y="55"/>
                  <a:pt x="1062" y="56"/>
                  <a:pt x="1062" y="56"/>
                </a:cubicBezTo>
                <a:cubicBezTo>
                  <a:pt x="1063" y="57"/>
                  <a:pt x="1065" y="58"/>
                  <a:pt x="1065" y="58"/>
                </a:cubicBezTo>
                <a:cubicBezTo>
                  <a:pt x="1065" y="59"/>
                  <a:pt x="1063" y="60"/>
                  <a:pt x="1063" y="60"/>
                </a:cubicBezTo>
                <a:cubicBezTo>
                  <a:pt x="1062" y="62"/>
                  <a:pt x="1061" y="63"/>
                  <a:pt x="1060" y="65"/>
                </a:cubicBezTo>
                <a:cubicBezTo>
                  <a:pt x="1058" y="64"/>
                  <a:pt x="1057" y="63"/>
                  <a:pt x="1055" y="61"/>
                </a:cubicBezTo>
                <a:cubicBezTo>
                  <a:pt x="1055" y="61"/>
                  <a:pt x="1057" y="60"/>
                  <a:pt x="1057" y="59"/>
                </a:cubicBezTo>
                <a:cubicBezTo>
                  <a:pt x="1057" y="59"/>
                  <a:pt x="1054" y="58"/>
                  <a:pt x="1055" y="57"/>
                </a:cubicBezTo>
                <a:cubicBezTo>
                  <a:pt x="1055" y="57"/>
                  <a:pt x="1056" y="56"/>
                  <a:pt x="1056" y="55"/>
                </a:cubicBezTo>
                <a:cubicBezTo>
                  <a:pt x="1056" y="55"/>
                  <a:pt x="1055" y="54"/>
                  <a:pt x="1054" y="53"/>
                </a:cubicBezTo>
                <a:cubicBezTo>
                  <a:pt x="1053" y="53"/>
                  <a:pt x="1052" y="52"/>
                  <a:pt x="1052" y="52"/>
                </a:cubicBezTo>
                <a:cubicBezTo>
                  <a:pt x="1051" y="53"/>
                  <a:pt x="1049" y="55"/>
                  <a:pt x="1048" y="56"/>
                </a:cubicBezTo>
                <a:cubicBezTo>
                  <a:pt x="1049" y="57"/>
                  <a:pt x="1050" y="57"/>
                  <a:pt x="1051" y="58"/>
                </a:cubicBezTo>
                <a:cubicBezTo>
                  <a:pt x="1051" y="58"/>
                  <a:pt x="1053" y="59"/>
                  <a:pt x="1053" y="60"/>
                </a:cubicBezTo>
                <a:cubicBezTo>
                  <a:pt x="1053" y="60"/>
                  <a:pt x="1051" y="62"/>
                  <a:pt x="1051" y="62"/>
                </a:cubicBezTo>
                <a:cubicBezTo>
                  <a:pt x="1051" y="62"/>
                  <a:pt x="1049" y="64"/>
                  <a:pt x="1049" y="64"/>
                </a:cubicBezTo>
                <a:cubicBezTo>
                  <a:pt x="1049" y="64"/>
                  <a:pt x="1051" y="66"/>
                  <a:pt x="1052" y="66"/>
                </a:cubicBezTo>
                <a:cubicBezTo>
                  <a:pt x="1052" y="66"/>
                  <a:pt x="1054" y="67"/>
                  <a:pt x="1054" y="68"/>
                </a:cubicBezTo>
                <a:cubicBezTo>
                  <a:pt x="1054" y="68"/>
                  <a:pt x="1052" y="70"/>
                  <a:pt x="1052" y="70"/>
                </a:cubicBezTo>
                <a:cubicBezTo>
                  <a:pt x="1052" y="70"/>
                  <a:pt x="1050" y="68"/>
                  <a:pt x="1050" y="68"/>
                </a:cubicBezTo>
                <a:cubicBezTo>
                  <a:pt x="1049" y="68"/>
                  <a:pt x="1049" y="70"/>
                  <a:pt x="1048" y="70"/>
                </a:cubicBezTo>
                <a:cubicBezTo>
                  <a:pt x="1048" y="71"/>
                  <a:pt x="1047" y="72"/>
                  <a:pt x="1047" y="73"/>
                </a:cubicBezTo>
                <a:cubicBezTo>
                  <a:pt x="1047" y="73"/>
                  <a:pt x="1048" y="74"/>
                  <a:pt x="1049" y="74"/>
                </a:cubicBezTo>
                <a:cubicBezTo>
                  <a:pt x="1049" y="74"/>
                  <a:pt x="1047" y="76"/>
                  <a:pt x="1047" y="76"/>
                </a:cubicBezTo>
                <a:cubicBezTo>
                  <a:pt x="1047" y="76"/>
                  <a:pt x="1045" y="75"/>
                  <a:pt x="1045" y="75"/>
                </a:cubicBezTo>
                <a:cubicBezTo>
                  <a:pt x="1045" y="74"/>
                  <a:pt x="1047" y="73"/>
                  <a:pt x="1047" y="73"/>
                </a:cubicBezTo>
                <a:cubicBezTo>
                  <a:pt x="1046" y="72"/>
                  <a:pt x="1044" y="71"/>
                  <a:pt x="1044" y="71"/>
                </a:cubicBezTo>
                <a:cubicBezTo>
                  <a:pt x="1044" y="70"/>
                  <a:pt x="1046" y="69"/>
                  <a:pt x="1046" y="69"/>
                </a:cubicBezTo>
                <a:cubicBezTo>
                  <a:pt x="1046" y="68"/>
                  <a:pt x="1044" y="68"/>
                  <a:pt x="1044" y="67"/>
                </a:cubicBezTo>
                <a:cubicBezTo>
                  <a:pt x="1044" y="66"/>
                  <a:pt x="1046" y="65"/>
                  <a:pt x="1045" y="65"/>
                </a:cubicBezTo>
                <a:cubicBezTo>
                  <a:pt x="1045" y="64"/>
                  <a:pt x="1043" y="64"/>
                  <a:pt x="1043" y="63"/>
                </a:cubicBezTo>
                <a:cubicBezTo>
                  <a:pt x="1043" y="62"/>
                  <a:pt x="1045" y="61"/>
                  <a:pt x="1045" y="61"/>
                </a:cubicBezTo>
                <a:cubicBezTo>
                  <a:pt x="1045" y="60"/>
                  <a:pt x="1043" y="60"/>
                  <a:pt x="1043" y="59"/>
                </a:cubicBezTo>
                <a:cubicBezTo>
                  <a:pt x="1042" y="61"/>
                  <a:pt x="1040" y="62"/>
                  <a:pt x="1039" y="63"/>
                </a:cubicBezTo>
                <a:cubicBezTo>
                  <a:pt x="1039" y="64"/>
                  <a:pt x="1038" y="65"/>
                  <a:pt x="1038" y="66"/>
                </a:cubicBezTo>
                <a:cubicBezTo>
                  <a:pt x="1037" y="66"/>
                  <a:pt x="1036" y="68"/>
                  <a:pt x="1036" y="68"/>
                </a:cubicBezTo>
                <a:cubicBezTo>
                  <a:pt x="1036" y="68"/>
                  <a:pt x="1034" y="66"/>
                  <a:pt x="1034" y="66"/>
                </a:cubicBezTo>
                <a:cubicBezTo>
                  <a:pt x="1033" y="67"/>
                  <a:pt x="1032" y="68"/>
                  <a:pt x="1032" y="68"/>
                </a:cubicBezTo>
                <a:cubicBezTo>
                  <a:pt x="1032" y="69"/>
                  <a:pt x="1034" y="70"/>
                  <a:pt x="1034" y="70"/>
                </a:cubicBezTo>
                <a:cubicBezTo>
                  <a:pt x="1034" y="71"/>
                  <a:pt x="1033" y="72"/>
                  <a:pt x="1032" y="72"/>
                </a:cubicBezTo>
                <a:cubicBezTo>
                  <a:pt x="1032" y="73"/>
                  <a:pt x="1031" y="74"/>
                  <a:pt x="1031" y="75"/>
                </a:cubicBezTo>
                <a:cubicBezTo>
                  <a:pt x="1030" y="75"/>
                  <a:pt x="1030" y="76"/>
                  <a:pt x="1029" y="77"/>
                </a:cubicBezTo>
                <a:cubicBezTo>
                  <a:pt x="1028" y="76"/>
                  <a:pt x="1026" y="75"/>
                  <a:pt x="1025" y="73"/>
                </a:cubicBezTo>
                <a:cubicBezTo>
                  <a:pt x="1025" y="73"/>
                  <a:pt x="1026" y="72"/>
                  <a:pt x="1026" y="71"/>
                </a:cubicBezTo>
                <a:cubicBezTo>
                  <a:pt x="1027" y="71"/>
                  <a:pt x="1028" y="69"/>
                  <a:pt x="1028" y="69"/>
                </a:cubicBezTo>
                <a:cubicBezTo>
                  <a:pt x="1028" y="69"/>
                  <a:pt x="1026" y="68"/>
                  <a:pt x="1026" y="67"/>
                </a:cubicBezTo>
                <a:cubicBezTo>
                  <a:pt x="1025" y="67"/>
                  <a:pt x="1024" y="66"/>
                  <a:pt x="1024" y="66"/>
                </a:cubicBezTo>
                <a:cubicBezTo>
                  <a:pt x="1023" y="66"/>
                  <a:pt x="1022" y="68"/>
                  <a:pt x="1022" y="68"/>
                </a:cubicBezTo>
                <a:cubicBezTo>
                  <a:pt x="1022" y="68"/>
                  <a:pt x="1020" y="70"/>
                  <a:pt x="1020" y="70"/>
                </a:cubicBezTo>
                <a:cubicBezTo>
                  <a:pt x="1020" y="70"/>
                  <a:pt x="1018" y="69"/>
                  <a:pt x="1018" y="68"/>
                </a:cubicBezTo>
                <a:cubicBezTo>
                  <a:pt x="1018" y="68"/>
                  <a:pt x="1016" y="67"/>
                  <a:pt x="1016" y="67"/>
                </a:cubicBezTo>
                <a:cubicBezTo>
                  <a:pt x="1016" y="66"/>
                  <a:pt x="1018" y="65"/>
                  <a:pt x="1017" y="64"/>
                </a:cubicBezTo>
                <a:cubicBezTo>
                  <a:pt x="1017" y="64"/>
                  <a:pt x="1016" y="63"/>
                  <a:pt x="1015" y="63"/>
                </a:cubicBezTo>
                <a:cubicBezTo>
                  <a:pt x="1014" y="62"/>
                  <a:pt x="1014" y="62"/>
                  <a:pt x="1013" y="61"/>
                </a:cubicBezTo>
                <a:cubicBezTo>
                  <a:pt x="1013" y="62"/>
                  <a:pt x="1011" y="63"/>
                  <a:pt x="1011" y="63"/>
                </a:cubicBezTo>
                <a:cubicBezTo>
                  <a:pt x="1011" y="64"/>
                  <a:pt x="1013" y="65"/>
                  <a:pt x="1013" y="65"/>
                </a:cubicBezTo>
                <a:cubicBezTo>
                  <a:pt x="1014" y="65"/>
                  <a:pt x="1016" y="66"/>
                  <a:pt x="1016" y="67"/>
                </a:cubicBezTo>
                <a:cubicBezTo>
                  <a:pt x="1016" y="67"/>
                  <a:pt x="1014" y="68"/>
                  <a:pt x="1014" y="69"/>
                </a:cubicBezTo>
                <a:cubicBezTo>
                  <a:pt x="1014" y="69"/>
                  <a:pt x="1013" y="71"/>
                  <a:pt x="1012" y="71"/>
                </a:cubicBezTo>
                <a:cubicBezTo>
                  <a:pt x="1012" y="71"/>
                  <a:pt x="1010" y="69"/>
                  <a:pt x="1010" y="69"/>
                </a:cubicBezTo>
                <a:cubicBezTo>
                  <a:pt x="1009" y="70"/>
                  <a:pt x="1009" y="71"/>
                  <a:pt x="1008" y="72"/>
                </a:cubicBezTo>
                <a:cubicBezTo>
                  <a:pt x="1009" y="72"/>
                  <a:pt x="1010" y="73"/>
                  <a:pt x="1011" y="73"/>
                </a:cubicBezTo>
                <a:cubicBezTo>
                  <a:pt x="1010" y="73"/>
                  <a:pt x="1009" y="76"/>
                  <a:pt x="1009" y="76"/>
                </a:cubicBezTo>
                <a:cubicBezTo>
                  <a:pt x="1008" y="76"/>
                  <a:pt x="1007" y="74"/>
                  <a:pt x="1007" y="74"/>
                </a:cubicBezTo>
                <a:cubicBezTo>
                  <a:pt x="1006" y="74"/>
                  <a:pt x="1004" y="72"/>
                  <a:pt x="1004" y="72"/>
                </a:cubicBezTo>
                <a:cubicBezTo>
                  <a:pt x="1004" y="72"/>
                  <a:pt x="1006" y="70"/>
                  <a:pt x="1006" y="70"/>
                </a:cubicBezTo>
                <a:cubicBezTo>
                  <a:pt x="1006" y="70"/>
                  <a:pt x="1008" y="68"/>
                  <a:pt x="1008" y="68"/>
                </a:cubicBezTo>
                <a:cubicBezTo>
                  <a:pt x="1008" y="67"/>
                  <a:pt x="1006" y="67"/>
                  <a:pt x="1006" y="66"/>
                </a:cubicBezTo>
                <a:cubicBezTo>
                  <a:pt x="1005" y="65"/>
                  <a:pt x="1007" y="64"/>
                  <a:pt x="1007" y="64"/>
                </a:cubicBezTo>
                <a:cubicBezTo>
                  <a:pt x="1007" y="63"/>
                  <a:pt x="1009" y="62"/>
                  <a:pt x="1009" y="62"/>
                </a:cubicBezTo>
                <a:cubicBezTo>
                  <a:pt x="1009" y="61"/>
                  <a:pt x="1007" y="60"/>
                  <a:pt x="1007" y="60"/>
                </a:cubicBezTo>
                <a:cubicBezTo>
                  <a:pt x="1007" y="59"/>
                  <a:pt x="1005" y="59"/>
                  <a:pt x="1005" y="58"/>
                </a:cubicBezTo>
                <a:cubicBezTo>
                  <a:pt x="1003" y="60"/>
                  <a:pt x="1002" y="61"/>
                  <a:pt x="1001" y="63"/>
                </a:cubicBezTo>
                <a:cubicBezTo>
                  <a:pt x="1001" y="63"/>
                  <a:pt x="1000" y="64"/>
                  <a:pt x="999" y="65"/>
                </a:cubicBezTo>
                <a:cubicBezTo>
                  <a:pt x="999" y="65"/>
                  <a:pt x="998" y="67"/>
                  <a:pt x="998" y="67"/>
                </a:cubicBezTo>
                <a:cubicBezTo>
                  <a:pt x="998" y="68"/>
                  <a:pt x="1000" y="68"/>
                  <a:pt x="1000" y="69"/>
                </a:cubicBezTo>
                <a:cubicBezTo>
                  <a:pt x="1000" y="70"/>
                  <a:pt x="998" y="70"/>
                  <a:pt x="998" y="71"/>
                </a:cubicBezTo>
                <a:cubicBezTo>
                  <a:pt x="997" y="70"/>
                  <a:pt x="997" y="70"/>
                  <a:pt x="996" y="69"/>
                </a:cubicBezTo>
                <a:cubicBezTo>
                  <a:pt x="996" y="69"/>
                  <a:pt x="994" y="68"/>
                  <a:pt x="994" y="68"/>
                </a:cubicBezTo>
                <a:cubicBezTo>
                  <a:pt x="994" y="67"/>
                  <a:pt x="996" y="66"/>
                  <a:pt x="995" y="65"/>
                </a:cubicBezTo>
                <a:cubicBezTo>
                  <a:pt x="995" y="65"/>
                  <a:pt x="994" y="64"/>
                  <a:pt x="993" y="64"/>
                </a:cubicBezTo>
                <a:cubicBezTo>
                  <a:pt x="993" y="63"/>
                  <a:pt x="991" y="62"/>
                  <a:pt x="991" y="62"/>
                </a:cubicBezTo>
                <a:cubicBezTo>
                  <a:pt x="991" y="61"/>
                  <a:pt x="993" y="60"/>
                  <a:pt x="993" y="60"/>
                </a:cubicBezTo>
                <a:cubicBezTo>
                  <a:pt x="993" y="59"/>
                  <a:pt x="991" y="59"/>
                  <a:pt x="990" y="58"/>
                </a:cubicBezTo>
                <a:cubicBezTo>
                  <a:pt x="990" y="57"/>
                  <a:pt x="992" y="56"/>
                  <a:pt x="992" y="56"/>
                </a:cubicBezTo>
                <a:cubicBezTo>
                  <a:pt x="992" y="55"/>
                  <a:pt x="990" y="55"/>
                  <a:pt x="990" y="54"/>
                </a:cubicBezTo>
                <a:cubicBezTo>
                  <a:pt x="990" y="55"/>
                  <a:pt x="988" y="56"/>
                  <a:pt x="988" y="56"/>
                </a:cubicBezTo>
                <a:cubicBezTo>
                  <a:pt x="988" y="57"/>
                  <a:pt x="991" y="58"/>
                  <a:pt x="990" y="58"/>
                </a:cubicBezTo>
                <a:cubicBezTo>
                  <a:pt x="990" y="59"/>
                  <a:pt x="989" y="60"/>
                  <a:pt x="989" y="60"/>
                </a:cubicBezTo>
                <a:cubicBezTo>
                  <a:pt x="988" y="61"/>
                  <a:pt x="987" y="62"/>
                  <a:pt x="987" y="62"/>
                </a:cubicBezTo>
                <a:cubicBezTo>
                  <a:pt x="987" y="63"/>
                  <a:pt x="985" y="64"/>
                  <a:pt x="985" y="65"/>
                </a:cubicBezTo>
                <a:cubicBezTo>
                  <a:pt x="985" y="65"/>
                  <a:pt x="988" y="66"/>
                  <a:pt x="988" y="66"/>
                </a:cubicBezTo>
                <a:cubicBezTo>
                  <a:pt x="987" y="67"/>
                  <a:pt x="986" y="68"/>
                  <a:pt x="986" y="69"/>
                </a:cubicBezTo>
                <a:cubicBezTo>
                  <a:pt x="985" y="69"/>
                  <a:pt x="985" y="70"/>
                  <a:pt x="984" y="71"/>
                </a:cubicBezTo>
                <a:cubicBezTo>
                  <a:pt x="984" y="71"/>
                  <a:pt x="982" y="69"/>
                  <a:pt x="982" y="69"/>
                </a:cubicBezTo>
                <a:cubicBezTo>
                  <a:pt x="981" y="69"/>
                  <a:pt x="981" y="71"/>
                  <a:pt x="980" y="71"/>
                </a:cubicBezTo>
                <a:cubicBezTo>
                  <a:pt x="979" y="71"/>
                  <a:pt x="979" y="70"/>
                  <a:pt x="978" y="70"/>
                </a:cubicBezTo>
                <a:cubicBezTo>
                  <a:pt x="977" y="70"/>
                  <a:pt x="977" y="71"/>
                  <a:pt x="976" y="72"/>
                </a:cubicBezTo>
                <a:cubicBezTo>
                  <a:pt x="976" y="72"/>
                  <a:pt x="974" y="70"/>
                  <a:pt x="974" y="70"/>
                </a:cubicBezTo>
                <a:cubicBezTo>
                  <a:pt x="974" y="70"/>
                  <a:pt x="976" y="68"/>
                  <a:pt x="976" y="68"/>
                </a:cubicBezTo>
                <a:cubicBezTo>
                  <a:pt x="976" y="68"/>
                  <a:pt x="977" y="66"/>
                  <a:pt x="977" y="66"/>
                </a:cubicBezTo>
                <a:cubicBezTo>
                  <a:pt x="978" y="66"/>
                  <a:pt x="980" y="68"/>
                  <a:pt x="980" y="67"/>
                </a:cubicBezTo>
                <a:cubicBezTo>
                  <a:pt x="980" y="67"/>
                  <a:pt x="981" y="66"/>
                  <a:pt x="981" y="65"/>
                </a:cubicBezTo>
                <a:cubicBezTo>
                  <a:pt x="982" y="64"/>
                  <a:pt x="983" y="64"/>
                  <a:pt x="983" y="63"/>
                </a:cubicBezTo>
                <a:cubicBezTo>
                  <a:pt x="983" y="63"/>
                  <a:pt x="985" y="61"/>
                  <a:pt x="985" y="61"/>
                </a:cubicBezTo>
                <a:cubicBezTo>
                  <a:pt x="985" y="61"/>
                  <a:pt x="983" y="59"/>
                  <a:pt x="983" y="59"/>
                </a:cubicBezTo>
                <a:cubicBezTo>
                  <a:pt x="982" y="59"/>
                  <a:pt x="981" y="61"/>
                  <a:pt x="981" y="61"/>
                </a:cubicBezTo>
                <a:cubicBezTo>
                  <a:pt x="980" y="61"/>
                  <a:pt x="979" y="60"/>
                  <a:pt x="979" y="60"/>
                </a:cubicBezTo>
                <a:cubicBezTo>
                  <a:pt x="978" y="59"/>
                  <a:pt x="977" y="58"/>
                  <a:pt x="976" y="58"/>
                </a:cubicBezTo>
                <a:cubicBezTo>
                  <a:pt x="976" y="58"/>
                  <a:pt x="975" y="56"/>
                  <a:pt x="974" y="56"/>
                </a:cubicBezTo>
                <a:cubicBezTo>
                  <a:pt x="974" y="56"/>
                  <a:pt x="973" y="58"/>
                  <a:pt x="972" y="58"/>
                </a:cubicBezTo>
                <a:cubicBezTo>
                  <a:pt x="972" y="58"/>
                  <a:pt x="971" y="57"/>
                  <a:pt x="970" y="57"/>
                </a:cubicBezTo>
                <a:cubicBezTo>
                  <a:pt x="970" y="57"/>
                  <a:pt x="969" y="58"/>
                  <a:pt x="969" y="59"/>
                </a:cubicBezTo>
                <a:cubicBezTo>
                  <a:pt x="968" y="60"/>
                  <a:pt x="967" y="60"/>
                  <a:pt x="967" y="61"/>
                </a:cubicBezTo>
                <a:cubicBezTo>
                  <a:pt x="966" y="62"/>
                  <a:pt x="966" y="63"/>
                  <a:pt x="965" y="63"/>
                </a:cubicBezTo>
                <a:cubicBezTo>
                  <a:pt x="965" y="64"/>
                  <a:pt x="964" y="65"/>
                  <a:pt x="963" y="66"/>
                </a:cubicBezTo>
                <a:cubicBezTo>
                  <a:pt x="963" y="66"/>
                  <a:pt x="962" y="68"/>
                  <a:pt x="962" y="68"/>
                </a:cubicBezTo>
                <a:cubicBezTo>
                  <a:pt x="961" y="68"/>
                  <a:pt x="961" y="70"/>
                  <a:pt x="960" y="70"/>
                </a:cubicBezTo>
                <a:cubicBezTo>
                  <a:pt x="960" y="70"/>
                  <a:pt x="958" y="69"/>
                  <a:pt x="958" y="68"/>
                </a:cubicBezTo>
                <a:cubicBezTo>
                  <a:pt x="958" y="68"/>
                  <a:pt x="959" y="67"/>
                  <a:pt x="960" y="66"/>
                </a:cubicBezTo>
                <a:cubicBezTo>
                  <a:pt x="960" y="65"/>
                  <a:pt x="961" y="65"/>
                  <a:pt x="961" y="64"/>
                </a:cubicBezTo>
                <a:cubicBezTo>
                  <a:pt x="962" y="63"/>
                  <a:pt x="962" y="62"/>
                  <a:pt x="963" y="62"/>
                </a:cubicBezTo>
                <a:cubicBezTo>
                  <a:pt x="962" y="61"/>
                  <a:pt x="961" y="61"/>
                  <a:pt x="961" y="60"/>
                </a:cubicBezTo>
                <a:cubicBezTo>
                  <a:pt x="960" y="60"/>
                  <a:pt x="959" y="58"/>
                  <a:pt x="958" y="58"/>
                </a:cubicBezTo>
                <a:cubicBezTo>
                  <a:pt x="958" y="58"/>
                  <a:pt x="957" y="60"/>
                  <a:pt x="957" y="61"/>
                </a:cubicBezTo>
                <a:cubicBezTo>
                  <a:pt x="956" y="61"/>
                  <a:pt x="955" y="59"/>
                  <a:pt x="955" y="59"/>
                </a:cubicBezTo>
                <a:cubicBezTo>
                  <a:pt x="954" y="59"/>
                  <a:pt x="953" y="61"/>
                  <a:pt x="953" y="61"/>
                </a:cubicBezTo>
                <a:cubicBezTo>
                  <a:pt x="952" y="61"/>
                  <a:pt x="951" y="60"/>
                  <a:pt x="951" y="59"/>
                </a:cubicBezTo>
                <a:cubicBezTo>
                  <a:pt x="950" y="59"/>
                  <a:pt x="949" y="58"/>
                  <a:pt x="948" y="58"/>
                </a:cubicBezTo>
                <a:cubicBezTo>
                  <a:pt x="948" y="58"/>
                  <a:pt x="947" y="56"/>
                  <a:pt x="946" y="56"/>
                </a:cubicBezTo>
                <a:cubicBezTo>
                  <a:pt x="946" y="56"/>
                  <a:pt x="945" y="58"/>
                  <a:pt x="944" y="58"/>
                </a:cubicBezTo>
                <a:cubicBezTo>
                  <a:pt x="944" y="58"/>
                  <a:pt x="943" y="56"/>
                  <a:pt x="942" y="56"/>
                </a:cubicBezTo>
                <a:cubicBezTo>
                  <a:pt x="942" y="57"/>
                  <a:pt x="941" y="59"/>
                  <a:pt x="940" y="59"/>
                </a:cubicBezTo>
                <a:cubicBezTo>
                  <a:pt x="940" y="59"/>
                  <a:pt x="939" y="57"/>
                  <a:pt x="938" y="57"/>
                </a:cubicBezTo>
                <a:cubicBezTo>
                  <a:pt x="938" y="57"/>
                  <a:pt x="937" y="59"/>
                  <a:pt x="937" y="59"/>
                </a:cubicBezTo>
                <a:cubicBezTo>
                  <a:pt x="936" y="59"/>
                  <a:pt x="935" y="57"/>
                  <a:pt x="934" y="58"/>
                </a:cubicBezTo>
                <a:cubicBezTo>
                  <a:pt x="934" y="58"/>
                  <a:pt x="933" y="60"/>
                  <a:pt x="933" y="60"/>
                </a:cubicBezTo>
                <a:cubicBezTo>
                  <a:pt x="932" y="60"/>
                  <a:pt x="931" y="58"/>
                  <a:pt x="930" y="58"/>
                </a:cubicBezTo>
                <a:cubicBezTo>
                  <a:pt x="930" y="58"/>
                  <a:pt x="929" y="60"/>
                  <a:pt x="929" y="60"/>
                </a:cubicBezTo>
                <a:cubicBezTo>
                  <a:pt x="929" y="61"/>
                  <a:pt x="931" y="61"/>
                  <a:pt x="931" y="62"/>
                </a:cubicBezTo>
                <a:cubicBezTo>
                  <a:pt x="931" y="62"/>
                  <a:pt x="929" y="64"/>
                  <a:pt x="929" y="64"/>
                </a:cubicBezTo>
                <a:cubicBezTo>
                  <a:pt x="929" y="64"/>
                  <a:pt x="927" y="62"/>
                  <a:pt x="927" y="63"/>
                </a:cubicBezTo>
                <a:cubicBezTo>
                  <a:pt x="926" y="63"/>
                  <a:pt x="926" y="65"/>
                  <a:pt x="925" y="65"/>
                </a:cubicBezTo>
                <a:cubicBezTo>
                  <a:pt x="925" y="64"/>
                  <a:pt x="923" y="64"/>
                  <a:pt x="923" y="63"/>
                </a:cubicBezTo>
                <a:cubicBezTo>
                  <a:pt x="923" y="63"/>
                  <a:pt x="925" y="61"/>
                  <a:pt x="925" y="61"/>
                </a:cubicBezTo>
                <a:cubicBezTo>
                  <a:pt x="925" y="60"/>
                  <a:pt x="926" y="59"/>
                  <a:pt x="926" y="59"/>
                </a:cubicBezTo>
                <a:cubicBezTo>
                  <a:pt x="927" y="58"/>
                  <a:pt x="928" y="57"/>
                  <a:pt x="928" y="56"/>
                </a:cubicBezTo>
                <a:cubicBezTo>
                  <a:pt x="928" y="56"/>
                  <a:pt x="926" y="55"/>
                  <a:pt x="926" y="55"/>
                </a:cubicBezTo>
                <a:cubicBezTo>
                  <a:pt x="926" y="54"/>
                  <a:pt x="928" y="53"/>
                  <a:pt x="928" y="52"/>
                </a:cubicBezTo>
                <a:cubicBezTo>
                  <a:pt x="928" y="52"/>
                  <a:pt x="925" y="51"/>
                  <a:pt x="925" y="51"/>
                </a:cubicBezTo>
                <a:cubicBezTo>
                  <a:pt x="926" y="50"/>
                  <a:pt x="927" y="49"/>
                  <a:pt x="927" y="48"/>
                </a:cubicBezTo>
                <a:cubicBezTo>
                  <a:pt x="928" y="48"/>
                  <a:pt x="928" y="47"/>
                  <a:pt x="929" y="46"/>
                </a:cubicBezTo>
                <a:cubicBezTo>
                  <a:pt x="929" y="46"/>
                  <a:pt x="930" y="44"/>
                  <a:pt x="930" y="44"/>
                </a:cubicBezTo>
                <a:cubicBezTo>
                  <a:pt x="930" y="44"/>
                  <a:pt x="929" y="42"/>
                  <a:pt x="928" y="42"/>
                </a:cubicBezTo>
                <a:cubicBezTo>
                  <a:pt x="928" y="42"/>
                  <a:pt x="927" y="44"/>
                  <a:pt x="927" y="45"/>
                </a:cubicBezTo>
                <a:cubicBezTo>
                  <a:pt x="926" y="45"/>
                  <a:pt x="924" y="43"/>
                  <a:pt x="924" y="43"/>
                </a:cubicBezTo>
                <a:cubicBezTo>
                  <a:pt x="924" y="43"/>
                  <a:pt x="923" y="45"/>
                  <a:pt x="923" y="45"/>
                </a:cubicBezTo>
                <a:cubicBezTo>
                  <a:pt x="923" y="46"/>
                  <a:pt x="925" y="46"/>
                  <a:pt x="925" y="47"/>
                </a:cubicBezTo>
                <a:cubicBezTo>
                  <a:pt x="925" y="47"/>
                  <a:pt x="923" y="48"/>
                  <a:pt x="923" y="49"/>
                </a:cubicBezTo>
                <a:cubicBezTo>
                  <a:pt x="923" y="50"/>
                  <a:pt x="925" y="50"/>
                  <a:pt x="925" y="51"/>
                </a:cubicBezTo>
                <a:cubicBezTo>
                  <a:pt x="925" y="51"/>
                  <a:pt x="924" y="52"/>
                  <a:pt x="924" y="53"/>
                </a:cubicBezTo>
                <a:cubicBezTo>
                  <a:pt x="924" y="53"/>
                  <a:pt x="926" y="54"/>
                  <a:pt x="926" y="55"/>
                </a:cubicBezTo>
                <a:cubicBezTo>
                  <a:pt x="926" y="55"/>
                  <a:pt x="925" y="56"/>
                  <a:pt x="924" y="57"/>
                </a:cubicBezTo>
                <a:cubicBezTo>
                  <a:pt x="924" y="57"/>
                  <a:pt x="923" y="59"/>
                  <a:pt x="923" y="59"/>
                </a:cubicBezTo>
                <a:cubicBezTo>
                  <a:pt x="922" y="59"/>
                  <a:pt x="920" y="58"/>
                  <a:pt x="920" y="57"/>
                </a:cubicBezTo>
                <a:cubicBezTo>
                  <a:pt x="920" y="57"/>
                  <a:pt x="919" y="56"/>
                  <a:pt x="918" y="56"/>
                </a:cubicBezTo>
                <a:cubicBezTo>
                  <a:pt x="918" y="56"/>
                  <a:pt x="916" y="54"/>
                  <a:pt x="916" y="54"/>
                </a:cubicBezTo>
                <a:cubicBezTo>
                  <a:pt x="915" y="54"/>
                  <a:pt x="914" y="56"/>
                  <a:pt x="914" y="56"/>
                </a:cubicBezTo>
                <a:cubicBezTo>
                  <a:pt x="914" y="57"/>
                  <a:pt x="913" y="58"/>
                  <a:pt x="912" y="58"/>
                </a:cubicBezTo>
                <a:cubicBezTo>
                  <a:pt x="912" y="59"/>
                  <a:pt x="910" y="57"/>
                  <a:pt x="910" y="57"/>
                </a:cubicBezTo>
                <a:cubicBezTo>
                  <a:pt x="910" y="57"/>
                  <a:pt x="908" y="55"/>
                  <a:pt x="908" y="55"/>
                </a:cubicBezTo>
                <a:cubicBezTo>
                  <a:pt x="908" y="55"/>
                  <a:pt x="906" y="57"/>
                  <a:pt x="906" y="57"/>
                </a:cubicBezTo>
                <a:cubicBezTo>
                  <a:pt x="906" y="57"/>
                  <a:pt x="905" y="60"/>
                  <a:pt x="905" y="60"/>
                </a:cubicBezTo>
                <a:cubicBezTo>
                  <a:pt x="904" y="59"/>
                  <a:pt x="903" y="58"/>
                  <a:pt x="902" y="58"/>
                </a:cubicBezTo>
                <a:cubicBezTo>
                  <a:pt x="902" y="57"/>
                  <a:pt x="901" y="57"/>
                  <a:pt x="900" y="56"/>
                </a:cubicBezTo>
                <a:cubicBezTo>
                  <a:pt x="900" y="56"/>
                  <a:pt x="898" y="55"/>
                  <a:pt x="898" y="54"/>
                </a:cubicBezTo>
                <a:cubicBezTo>
                  <a:pt x="898" y="54"/>
                  <a:pt x="899" y="52"/>
                  <a:pt x="900" y="52"/>
                </a:cubicBezTo>
                <a:cubicBezTo>
                  <a:pt x="899" y="52"/>
                  <a:pt x="898" y="50"/>
                  <a:pt x="897" y="50"/>
                </a:cubicBezTo>
                <a:cubicBezTo>
                  <a:pt x="897" y="51"/>
                  <a:pt x="896" y="52"/>
                  <a:pt x="896" y="53"/>
                </a:cubicBezTo>
                <a:cubicBezTo>
                  <a:pt x="895" y="53"/>
                  <a:pt x="895" y="54"/>
                  <a:pt x="894" y="55"/>
                </a:cubicBezTo>
                <a:cubicBezTo>
                  <a:pt x="893" y="56"/>
                  <a:pt x="893" y="56"/>
                  <a:pt x="892" y="57"/>
                </a:cubicBezTo>
                <a:cubicBezTo>
                  <a:pt x="892" y="58"/>
                  <a:pt x="891" y="59"/>
                  <a:pt x="890" y="59"/>
                </a:cubicBezTo>
                <a:cubicBezTo>
                  <a:pt x="890" y="59"/>
                  <a:pt x="889" y="58"/>
                  <a:pt x="888" y="58"/>
                </a:cubicBezTo>
                <a:cubicBezTo>
                  <a:pt x="888" y="58"/>
                  <a:pt x="886" y="56"/>
                  <a:pt x="886" y="56"/>
                </a:cubicBezTo>
                <a:cubicBezTo>
                  <a:pt x="886" y="56"/>
                  <a:pt x="888" y="54"/>
                  <a:pt x="888" y="54"/>
                </a:cubicBezTo>
                <a:cubicBezTo>
                  <a:pt x="887" y="54"/>
                  <a:pt x="886" y="52"/>
                  <a:pt x="885" y="52"/>
                </a:cubicBezTo>
                <a:cubicBezTo>
                  <a:pt x="885" y="52"/>
                  <a:pt x="884" y="54"/>
                  <a:pt x="884" y="54"/>
                </a:cubicBezTo>
                <a:cubicBezTo>
                  <a:pt x="883" y="55"/>
                  <a:pt x="883" y="56"/>
                  <a:pt x="882" y="57"/>
                </a:cubicBezTo>
                <a:cubicBezTo>
                  <a:pt x="882" y="57"/>
                  <a:pt x="881" y="59"/>
                  <a:pt x="880" y="59"/>
                </a:cubicBezTo>
                <a:cubicBezTo>
                  <a:pt x="880" y="59"/>
                  <a:pt x="878" y="57"/>
                  <a:pt x="878" y="57"/>
                </a:cubicBezTo>
                <a:cubicBezTo>
                  <a:pt x="878" y="57"/>
                  <a:pt x="876" y="59"/>
                  <a:pt x="876" y="59"/>
                </a:cubicBezTo>
                <a:cubicBezTo>
                  <a:pt x="877" y="60"/>
                  <a:pt x="879" y="61"/>
                  <a:pt x="879" y="61"/>
                </a:cubicBezTo>
                <a:cubicBezTo>
                  <a:pt x="879" y="62"/>
                  <a:pt x="877" y="63"/>
                  <a:pt x="877" y="63"/>
                </a:cubicBezTo>
                <a:cubicBezTo>
                  <a:pt x="876" y="64"/>
                  <a:pt x="876" y="65"/>
                  <a:pt x="875" y="65"/>
                </a:cubicBezTo>
                <a:cubicBezTo>
                  <a:pt x="875" y="66"/>
                  <a:pt x="874" y="68"/>
                  <a:pt x="874" y="68"/>
                </a:cubicBezTo>
                <a:cubicBezTo>
                  <a:pt x="873" y="68"/>
                  <a:pt x="872" y="66"/>
                  <a:pt x="871" y="66"/>
                </a:cubicBezTo>
                <a:cubicBezTo>
                  <a:pt x="871" y="66"/>
                  <a:pt x="870" y="68"/>
                  <a:pt x="870" y="68"/>
                </a:cubicBezTo>
                <a:cubicBezTo>
                  <a:pt x="868" y="67"/>
                  <a:pt x="867" y="66"/>
                  <a:pt x="865" y="65"/>
                </a:cubicBezTo>
                <a:cubicBezTo>
                  <a:pt x="866" y="64"/>
                  <a:pt x="866" y="63"/>
                  <a:pt x="867" y="63"/>
                </a:cubicBezTo>
                <a:cubicBezTo>
                  <a:pt x="867" y="62"/>
                  <a:pt x="869" y="61"/>
                  <a:pt x="869" y="60"/>
                </a:cubicBezTo>
                <a:cubicBezTo>
                  <a:pt x="869" y="60"/>
                  <a:pt x="866" y="59"/>
                  <a:pt x="866" y="59"/>
                </a:cubicBezTo>
                <a:cubicBezTo>
                  <a:pt x="867" y="58"/>
                  <a:pt x="868" y="56"/>
                  <a:pt x="868" y="56"/>
                </a:cubicBezTo>
                <a:cubicBezTo>
                  <a:pt x="869" y="56"/>
                  <a:pt x="870" y="58"/>
                  <a:pt x="870" y="58"/>
                </a:cubicBezTo>
                <a:cubicBezTo>
                  <a:pt x="871" y="58"/>
                  <a:pt x="872" y="59"/>
                  <a:pt x="873" y="60"/>
                </a:cubicBezTo>
                <a:cubicBezTo>
                  <a:pt x="873" y="60"/>
                  <a:pt x="874" y="61"/>
                  <a:pt x="875" y="62"/>
                </a:cubicBezTo>
                <a:cubicBezTo>
                  <a:pt x="875" y="61"/>
                  <a:pt x="877" y="60"/>
                  <a:pt x="876" y="59"/>
                </a:cubicBezTo>
                <a:cubicBezTo>
                  <a:pt x="876" y="59"/>
                  <a:pt x="874" y="58"/>
                  <a:pt x="874" y="58"/>
                </a:cubicBezTo>
                <a:cubicBezTo>
                  <a:pt x="874" y="57"/>
                  <a:pt x="876" y="56"/>
                  <a:pt x="876" y="55"/>
                </a:cubicBezTo>
                <a:cubicBezTo>
                  <a:pt x="876" y="55"/>
                  <a:pt x="874" y="54"/>
                  <a:pt x="874" y="54"/>
                </a:cubicBezTo>
                <a:cubicBezTo>
                  <a:pt x="874" y="53"/>
                  <a:pt x="876" y="52"/>
                  <a:pt x="875" y="51"/>
                </a:cubicBezTo>
                <a:cubicBezTo>
                  <a:pt x="875" y="51"/>
                  <a:pt x="874" y="50"/>
                  <a:pt x="873" y="50"/>
                </a:cubicBezTo>
                <a:cubicBezTo>
                  <a:pt x="873" y="50"/>
                  <a:pt x="872" y="52"/>
                  <a:pt x="871" y="52"/>
                </a:cubicBezTo>
                <a:cubicBezTo>
                  <a:pt x="871" y="52"/>
                  <a:pt x="870" y="50"/>
                  <a:pt x="869" y="50"/>
                </a:cubicBezTo>
                <a:cubicBezTo>
                  <a:pt x="869" y="51"/>
                  <a:pt x="868" y="52"/>
                  <a:pt x="868" y="52"/>
                </a:cubicBezTo>
                <a:cubicBezTo>
                  <a:pt x="867" y="53"/>
                  <a:pt x="866" y="55"/>
                  <a:pt x="866" y="55"/>
                </a:cubicBezTo>
                <a:cubicBezTo>
                  <a:pt x="865" y="55"/>
                  <a:pt x="864" y="53"/>
                  <a:pt x="864" y="53"/>
                </a:cubicBezTo>
                <a:cubicBezTo>
                  <a:pt x="863" y="52"/>
                  <a:pt x="862" y="52"/>
                  <a:pt x="861" y="51"/>
                </a:cubicBezTo>
                <a:cubicBezTo>
                  <a:pt x="861" y="51"/>
                  <a:pt x="859" y="50"/>
                  <a:pt x="859" y="50"/>
                </a:cubicBezTo>
                <a:cubicBezTo>
                  <a:pt x="859" y="50"/>
                  <a:pt x="858" y="51"/>
                  <a:pt x="857" y="52"/>
                </a:cubicBezTo>
                <a:cubicBezTo>
                  <a:pt x="857" y="53"/>
                  <a:pt x="856" y="53"/>
                  <a:pt x="856" y="54"/>
                </a:cubicBezTo>
                <a:cubicBezTo>
                  <a:pt x="855" y="55"/>
                  <a:pt x="855" y="56"/>
                  <a:pt x="854" y="56"/>
                </a:cubicBezTo>
                <a:cubicBezTo>
                  <a:pt x="853" y="57"/>
                  <a:pt x="853" y="58"/>
                  <a:pt x="852" y="59"/>
                </a:cubicBezTo>
                <a:cubicBezTo>
                  <a:pt x="852" y="59"/>
                  <a:pt x="851" y="61"/>
                  <a:pt x="851" y="61"/>
                </a:cubicBezTo>
                <a:cubicBezTo>
                  <a:pt x="850" y="61"/>
                  <a:pt x="849" y="59"/>
                  <a:pt x="848" y="59"/>
                </a:cubicBezTo>
                <a:cubicBezTo>
                  <a:pt x="848" y="58"/>
                  <a:pt x="847" y="58"/>
                  <a:pt x="846" y="57"/>
                </a:cubicBezTo>
                <a:cubicBezTo>
                  <a:pt x="846" y="57"/>
                  <a:pt x="844" y="56"/>
                  <a:pt x="844" y="56"/>
                </a:cubicBezTo>
                <a:cubicBezTo>
                  <a:pt x="843" y="56"/>
                  <a:pt x="842" y="54"/>
                  <a:pt x="842" y="54"/>
                </a:cubicBezTo>
                <a:cubicBezTo>
                  <a:pt x="841" y="54"/>
                  <a:pt x="840" y="56"/>
                  <a:pt x="840" y="56"/>
                </a:cubicBezTo>
                <a:cubicBezTo>
                  <a:pt x="840" y="57"/>
                  <a:pt x="839" y="58"/>
                  <a:pt x="838" y="58"/>
                </a:cubicBezTo>
                <a:cubicBezTo>
                  <a:pt x="838" y="59"/>
                  <a:pt x="837" y="57"/>
                  <a:pt x="836" y="57"/>
                </a:cubicBezTo>
                <a:cubicBezTo>
                  <a:pt x="835" y="57"/>
                  <a:pt x="835" y="59"/>
                  <a:pt x="834" y="59"/>
                </a:cubicBezTo>
                <a:cubicBezTo>
                  <a:pt x="834" y="59"/>
                  <a:pt x="833" y="57"/>
                  <a:pt x="832" y="57"/>
                </a:cubicBezTo>
                <a:cubicBezTo>
                  <a:pt x="832" y="57"/>
                  <a:pt x="831" y="59"/>
                  <a:pt x="830" y="59"/>
                </a:cubicBezTo>
                <a:cubicBezTo>
                  <a:pt x="830" y="60"/>
                  <a:pt x="829" y="62"/>
                  <a:pt x="829" y="62"/>
                </a:cubicBezTo>
                <a:cubicBezTo>
                  <a:pt x="828" y="62"/>
                  <a:pt x="827" y="60"/>
                  <a:pt x="826" y="60"/>
                </a:cubicBezTo>
                <a:cubicBezTo>
                  <a:pt x="826" y="60"/>
                  <a:pt x="825" y="62"/>
                  <a:pt x="825" y="62"/>
                </a:cubicBezTo>
                <a:cubicBezTo>
                  <a:pt x="824" y="62"/>
                  <a:pt x="823" y="60"/>
                  <a:pt x="823" y="61"/>
                </a:cubicBezTo>
                <a:cubicBezTo>
                  <a:pt x="822" y="61"/>
                  <a:pt x="822" y="62"/>
                  <a:pt x="821" y="63"/>
                </a:cubicBezTo>
                <a:cubicBezTo>
                  <a:pt x="820" y="63"/>
                  <a:pt x="820" y="64"/>
                  <a:pt x="819" y="65"/>
                </a:cubicBezTo>
                <a:cubicBezTo>
                  <a:pt x="819" y="65"/>
                  <a:pt x="817" y="63"/>
                  <a:pt x="817" y="63"/>
                </a:cubicBezTo>
                <a:cubicBezTo>
                  <a:pt x="817" y="63"/>
                  <a:pt x="818" y="61"/>
                  <a:pt x="819" y="61"/>
                </a:cubicBezTo>
                <a:cubicBezTo>
                  <a:pt x="819" y="61"/>
                  <a:pt x="820" y="59"/>
                  <a:pt x="820" y="59"/>
                </a:cubicBezTo>
                <a:cubicBezTo>
                  <a:pt x="821" y="59"/>
                  <a:pt x="822" y="61"/>
                  <a:pt x="823" y="61"/>
                </a:cubicBezTo>
                <a:cubicBezTo>
                  <a:pt x="823" y="60"/>
                  <a:pt x="824" y="59"/>
                  <a:pt x="824" y="58"/>
                </a:cubicBezTo>
                <a:cubicBezTo>
                  <a:pt x="825" y="58"/>
                  <a:pt x="825" y="57"/>
                  <a:pt x="826" y="56"/>
                </a:cubicBezTo>
                <a:cubicBezTo>
                  <a:pt x="826" y="55"/>
                  <a:pt x="827" y="55"/>
                  <a:pt x="828" y="54"/>
                </a:cubicBezTo>
                <a:cubicBezTo>
                  <a:pt x="828" y="53"/>
                  <a:pt x="829" y="52"/>
                  <a:pt x="829" y="52"/>
                </a:cubicBezTo>
                <a:cubicBezTo>
                  <a:pt x="830" y="52"/>
                  <a:pt x="831" y="53"/>
                  <a:pt x="832" y="53"/>
                </a:cubicBezTo>
                <a:cubicBezTo>
                  <a:pt x="832" y="53"/>
                  <a:pt x="834" y="55"/>
                  <a:pt x="834" y="55"/>
                </a:cubicBezTo>
                <a:cubicBezTo>
                  <a:pt x="834" y="54"/>
                  <a:pt x="835" y="53"/>
                  <a:pt x="836" y="53"/>
                </a:cubicBezTo>
                <a:cubicBezTo>
                  <a:pt x="836" y="53"/>
                  <a:pt x="837" y="51"/>
                  <a:pt x="837" y="51"/>
                </a:cubicBezTo>
                <a:cubicBezTo>
                  <a:pt x="837" y="50"/>
                  <a:pt x="835" y="49"/>
                  <a:pt x="835" y="49"/>
                </a:cubicBezTo>
                <a:cubicBezTo>
                  <a:pt x="835" y="48"/>
                  <a:pt x="836" y="47"/>
                  <a:pt x="837" y="47"/>
                </a:cubicBezTo>
                <a:cubicBezTo>
                  <a:pt x="837" y="46"/>
                  <a:pt x="838" y="45"/>
                  <a:pt x="838" y="44"/>
                </a:cubicBezTo>
                <a:cubicBezTo>
                  <a:pt x="839" y="44"/>
                  <a:pt x="840" y="43"/>
                  <a:pt x="840" y="42"/>
                </a:cubicBezTo>
                <a:cubicBezTo>
                  <a:pt x="839" y="41"/>
                  <a:pt x="837" y="40"/>
                  <a:pt x="836" y="39"/>
                </a:cubicBezTo>
                <a:cubicBezTo>
                  <a:pt x="835" y="38"/>
                  <a:pt x="834" y="38"/>
                  <a:pt x="833" y="37"/>
                </a:cubicBezTo>
                <a:cubicBezTo>
                  <a:pt x="833" y="38"/>
                  <a:pt x="832" y="39"/>
                  <a:pt x="832" y="39"/>
                </a:cubicBezTo>
                <a:cubicBezTo>
                  <a:pt x="832" y="40"/>
                  <a:pt x="834" y="40"/>
                  <a:pt x="834" y="41"/>
                </a:cubicBezTo>
                <a:cubicBezTo>
                  <a:pt x="834" y="42"/>
                  <a:pt x="832" y="43"/>
                  <a:pt x="832" y="43"/>
                </a:cubicBezTo>
                <a:cubicBezTo>
                  <a:pt x="832" y="43"/>
                  <a:pt x="834" y="45"/>
                  <a:pt x="834" y="45"/>
                </a:cubicBezTo>
                <a:cubicBezTo>
                  <a:pt x="834" y="45"/>
                  <a:pt x="833" y="47"/>
                  <a:pt x="833" y="47"/>
                </a:cubicBezTo>
                <a:cubicBezTo>
                  <a:pt x="832" y="47"/>
                  <a:pt x="831" y="46"/>
                  <a:pt x="831" y="45"/>
                </a:cubicBezTo>
                <a:cubicBezTo>
                  <a:pt x="830" y="45"/>
                  <a:pt x="829" y="44"/>
                  <a:pt x="828" y="44"/>
                </a:cubicBezTo>
                <a:cubicBezTo>
                  <a:pt x="828" y="44"/>
                  <a:pt x="827" y="46"/>
                  <a:pt x="827" y="46"/>
                </a:cubicBezTo>
                <a:cubicBezTo>
                  <a:pt x="826" y="46"/>
                  <a:pt x="825" y="44"/>
                  <a:pt x="824" y="44"/>
                </a:cubicBezTo>
                <a:cubicBezTo>
                  <a:pt x="824" y="44"/>
                  <a:pt x="823" y="46"/>
                  <a:pt x="823" y="46"/>
                </a:cubicBezTo>
                <a:cubicBezTo>
                  <a:pt x="822" y="47"/>
                  <a:pt x="821" y="49"/>
                  <a:pt x="821" y="49"/>
                </a:cubicBezTo>
                <a:cubicBezTo>
                  <a:pt x="821" y="49"/>
                  <a:pt x="819" y="47"/>
                  <a:pt x="819" y="47"/>
                </a:cubicBezTo>
                <a:cubicBezTo>
                  <a:pt x="818" y="47"/>
                  <a:pt x="817" y="49"/>
                  <a:pt x="817" y="49"/>
                </a:cubicBezTo>
                <a:cubicBezTo>
                  <a:pt x="816" y="50"/>
                  <a:pt x="816" y="51"/>
                  <a:pt x="815" y="51"/>
                </a:cubicBezTo>
                <a:cubicBezTo>
                  <a:pt x="815" y="52"/>
                  <a:pt x="814" y="53"/>
                  <a:pt x="814" y="54"/>
                </a:cubicBezTo>
                <a:cubicBezTo>
                  <a:pt x="813" y="54"/>
                  <a:pt x="812" y="56"/>
                  <a:pt x="812" y="56"/>
                </a:cubicBezTo>
                <a:cubicBezTo>
                  <a:pt x="811" y="56"/>
                  <a:pt x="810" y="54"/>
                  <a:pt x="810" y="54"/>
                </a:cubicBezTo>
                <a:cubicBezTo>
                  <a:pt x="809" y="54"/>
                  <a:pt x="809" y="56"/>
                  <a:pt x="808" y="56"/>
                </a:cubicBezTo>
                <a:cubicBezTo>
                  <a:pt x="808" y="57"/>
                  <a:pt x="806" y="55"/>
                  <a:pt x="806" y="55"/>
                </a:cubicBezTo>
                <a:cubicBezTo>
                  <a:pt x="805" y="55"/>
                  <a:pt x="804" y="53"/>
                  <a:pt x="803" y="53"/>
                </a:cubicBezTo>
                <a:cubicBezTo>
                  <a:pt x="803" y="53"/>
                  <a:pt x="805" y="51"/>
                  <a:pt x="805" y="51"/>
                </a:cubicBezTo>
                <a:cubicBezTo>
                  <a:pt x="806" y="50"/>
                  <a:pt x="806" y="49"/>
                  <a:pt x="807" y="49"/>
                </a:cubicBezTo>
                <a:cubicBezTo>
                  <a:pt x="807" y="48"/>
                  <a:pt x="808" y="47"/>
                  <a:pt x="809" y="46"/>
                </a:cubicBezTo>
                <a:cubicBezTo>
                  <a:pt x="808" y="46"/>
                  <a:pt x="807" y="45"/>
                  <a:pt x="806" y="45"/>
                </a:cubicBezTo>
                <a:cubicBezTo>
                  <a:pt x="806" y="45"/>
                  <a:pt x="805" y="47"/>
                  <a:pt x="805" y="47"/>
                </a:cubicBezTo>
                <a:cubicBezTo>
                  <a:pt x="804" y="47"/>
                  <a:pt x="803" y="45"/>
                  <a:pt x="802" y="45"/>
                </a:cubicBezTo>
                <a:cubicBezTo>
                  <a:pt x="802" y="45"/>
                  <a:pt x="801" y="47"/>
                  <a:pt x="801" y="47"/>
                </a:cubicBezTo>
                <a:cubicBezTo>
                  <a:pt x="800" y="48"/>
                  <a:pt x="800" y="49"/>
                  <a:pt x="799" y="50"/>
                </a:cubicBezTo>
                <a:cubicBezTo>
                  <a:pt x="798" y="50"/>
                  <a:pt x="798" y="51"/>
                  <a:pt x="797" y="52"/>
                </a:cubicBezTo>
                <a:cubicBezTo>
                  <a:pt x="797" y="51"/>
                  <a:pt x="796" y="51"/>
                  <a:pt x="795" y="50"/>
                </a:cubicBezTo>
                <a:cubicBezTo>
                  <a:pt x="795" y="50"/>
                  <a:pt x="793" y="48"/>
                  <a:pt x="793" y="48"/>
                </a:cubicBezTo>
                <a:cubicBezTo>
                  <a:pt x="792" y="49"/>
                  <a:pt x="792" y="50"/>
                  <a:pt x="791" y="51"/>
                </a:cubicBezTo>
                <a:cubicBezTo>
                  <a:pt x="793" y="52"/>
                  <a:pt x="794" y="53"/>
                  <a:pt x="796" y="54"/>
                </a:cubicBezTo>
                <a:cubicBezTo>
                  <a:pt x="796" y="55"/>
                  <a:pt x="797" y="55"/>
                  <a:pt x="798" y="56"/>
                </a:cubicBezTo>
                <a:cubicBezTo>
                  <a:pt x="799" y="56"/>
                  <a:pt x="799" y="57"/>
                  <a:pt x="800" y="58"/>
                </a:cubicBezTo>
                <a:cubicBezTo>
                  <a:pt x="800" y="58"/>
                  <a:pt x="802" y="59"/>
                  <a:pt x="802" y="59"/>
                </a:cubicBezTo>
                <a:cubicBezTo>
                  <a:pt x="802" y="59"/>
                  <a:pt x="804" y="57"/>
                  <a:pt x="804" y="57"/>
                </a:cubicBezTo>
                <a:cubicBezTo>
                  <a:pt x="804" y="57"/>
                  <a:pt x="806" y="58"/>
                  <a:pt x="806" y="59"/>
                </a:cubicBezTo>
                <a:cubicBezTo>
                  <a:pt x="806" y="59"/>
                  <a:pt x="805" y="61"/>
                  <a:pt x="805" y="61"/>
                </a:cubicBezTo>
                <a:cubicBezTo>
                  <a:pt x="804" y="61"/>
                  <a:pt x="803" y="63"/>
                  <a:pt x="803" y="63"/>
                </a:cubicBezTo>
                <a:cubicBezTo>
                  <a:pt x="802" y="63"/>
                  <a:pt x="801" y="62"/>
                  <a:pt x="801" y="61"/>
                </a:cubicBezTo>
                <a:cubicBezTo>
                  <a:pt x="800" y="62"/>
                  <a:pt x="799" y="63"/>
                  <a:pt x="799" y="64"/>
                </a:cubicBezTo>
                <a:cubicBezTo>
                  <a:pt x="799" y="64"/>
                  <a:pt x="797" y="66"/>
                  <a:pt x="797" y="66"/>
                </a:cubicBezTo>
                <a:cubicBezTo>
                  <a:pt x="796" y="66"/>
                  <a:pt x="796" y="64"/>
                  <a:pt x="795" y="64"/>
                </a:cubicBezTo>
                <a:cubicBezTo>
                  <a:pt x="795" y="64"/>
                  <a:pt x="793" y="67"/>
                  <a:pt x="793" y="66"/>
                </a:cubicBezTo>
                <a:cubicBezTo>
                  <a:pt x="793" y="66"/>
                  <a:pt x="791" y="65"/>
                  <a:pt x="791" y="65"/>
                </a:cubicBezTo>
                <a:cubicBezTo>
                  <a:pt x="791" y="64"/>
                  <a:pt x="793" y="63"/>
                  <a:pt x="793" y="63"/>
                </a:cubicBezTo>
                <a:cubicBezTo>
                  <a:pt x="793" y="62"/>
                  <a:pt x="795" y="60"/>
                  <a:pt x="794" y="60"/>
                </a:cubicBezTo>
                <a:cubicBezTo>
                  <a:pt x="794" y="60"/>
                  <a:pt x="792" y="59"/>
                  <a:pt x="792" y="59"/>
                </a:cubicBezTo>
                <a:cubicBezTo>
                  <a:pt x="792" y="59"/>
                  <a:pt x="791" y="61"/>
                  <a:pt x="791" y="61"/>
                </a:cubicBezTo>
                <a:cubicBezTo>
                  <a:pt x="790" y="61"/>
                  <a:pt x="789" y="60"/>
                  <a:pt x="788" y="59"/>
                </a:cubicBezTo>
                <a:cubicBezTo>
                  <a:pt x="788" y="59"/>
                  <a:pt x="786" y="58"/>
                  <a:pt x="786" y="57"/>
                </a:cubicBezTo>
                <a:cubicBezTo>
                  <a:pt x="786" y="57"/>
                  <a:pt x="788" y="55"/>
                  <a:pt x="788" y="55"/>
                </a:cubicBezTo>
                <a:cubicBezTo>
                  <a:pt x="788" y="54"/>
                  <a:pt x="789" y="54"/>
                  <a:pt x="789" y="53"/>
                </a:cubicBezTo>
                <a:cubicBezTo>
                  <a:pt x="790" y="52"/>
                  <a:pt x="791" y="51"/>
                  <a:pt x="791" y="51"/>
                </a:cubicBezTo>
                <a:cubicBezTo>
                  <a:pt x="791" y="50"/>
                  <a:pt x="789" y="49"/>
                  <a:pt x="789" y="49"/>
                </a:cubicBezTo>
                <a:cubicBezTo>
                  <a:pt x="789" y="48"/>
                  <a:pt x="791" y="47"/>
                  <a:pt x="791" y="47"/>
                </a:cubicBezTo>
                <a:cubicBezTo>
                  <a:pt x="791" y="46"/>
                  <a:pt x="788" y="46"/>
                  <a:pt x="788" y="45"/>
                </a:cubicBezTo>
                <a:cubicBezTo>
                  <a:pt x="788" y="46"/>
                  <a:pt x="787" y="47"/>
                  <a:pt x="787" y="47"/>
                </a:cubicBezTo>
                <a:cubicBezTo>
                  <a:pt x="786" y="48"/>
                  <a:pt x="785" y="49"/>
                  <a:pt x="785" y="50"/>
                </a:cubicBezTo>
                <a:cubicBezTo>
                  <a:pt x="785" y="50"/>
                  <a:pt x="787" y="51"/>
                  <a:pt x="787" y="51"/>
                </a:cubicBezTo>
                <a:cubicBezTo>
                  <a:pt x="787" y="52"/>
                  <a:pt x="786" y="53"/>
                  <a:pt x="786" y="53"/>
                </a:cubicBezTo>
                <a:cubicBezTo>
                  <a:pt x="785" y="54"/>
                  <a:pt x="784" y="52"/>
                  <a:pt x="783" y="52"/>
                </a:cubicBezTo>
                <a:cubicBezTo>
                  <a:pt x="782" y="53"/>
                  <a:pt x="781" y="55"/>
                  <a:pt x="780" y="56"/>
                </a:cubicBezTo>
                <a:cubicBezTo>
                  <a:pt x="778" y="55"/>
                  <a:pt x="777" y="54"/>
                  <a:pt x="775" y="53"/>
                </a:cubicBezTo>
                <a:cubicBezTo>
                  <a:pt x="777" y="51"/>
                  <a:pt x="778" y="50"/>
                  <a:pt x="779" y="48"/>
                </a:cubicBezTo>
                <a:cubicBezTo>
                  <a:pt x="779" y="48"/>
                  <a:pt x="780" y="50"/>
                  <a:pt x="781" y="50"/>
                </a:cubicBezTo>
                <a:cubicBezTo>
                  <a:pt x="781" y="50"/>
                  <a:pt x="783" y="48"/>
                  <a:pt x="783" y="48"/>
                </a:cubicBezTo>
                <a:cubicBezTo>
                  <a:pt x="783" y="48"/>
                  <a:pt x="781" y="46"/>
                  <a:pt x="781" y="46"/>
                </a:cubicBezTo>
                <a:cubicBezTo>
                  <a:pt x="780" y="46"/>
                  <a:pt x="782" y="44"/>
                  <a:pt x="782" y="44"/>
                </a:cubicBezTo>
                <a:cubicBezTo>
                  <a:pt x="782" y="43"/>
                  <a:pt x="780" y="43"/>
                  <a:pt x="780" y="42"/>
                </a:cubicBezTo>
                <a:cubicBezTo>
                  <a:pt x="779" y="44"/>
                  <a:pt x="778" y="45"/>
                  <a:pt x="777" y="47"/>
                </a:cubicBezTo>
                <a:cubicBezTo>
                  <a:pt x="776" y="47"/>
                  <a:pt x="776" y="48"/>
                  <a:pt x="775" y="49"/>
                </a:cubicBezTo>
                <a:cubicBezTo>
                  <a:pt x="775" y="49"/>
                  <a:pt x="773" y="47"/>
                  <a:pt x="773" y="47"/>
                </a:cubicBezTo>
                <a:cubicBezTo>
                  <a:pt x="772" y="47"/>
                  <a:pt x="771" y="49"/>
                  <a:pt x="771" y="49"/>
                </a:cubicBezTo>
                <a:cubicBezTo>
                  <a:pt x="771" y="50"/>
                  <a:pt x="770" y="52"/>
                  <a:pt x="769" y="52"/>
                </a:cubicBezTo>
                <a:cubicBezTo>
                  <a:pt x="769" y="52"/>
                  <a:pt x="767" y="50"/>
                  <a:pt x="767" y="50"/>
                </a:cubicBezTo>
                <a:cubicBezTo>
                  <a:pt x="767" y="50"/>
                  <a:pt x="765" y="48"/>
                  <a:pt x="765" y="48"/>
                </a:cubicBezTo>
                <a:cubicBezTo>
                  <a:pt x="765" y="48"/>
                  <a:pt x="763" y="50"/>
                  <a:pt x="763" y="50"/>
                </a:cubicBezTo>
                <a:cubicBezTo>
                  <a:pt x="763" y="51"/>
                  <a:pt x="765" y="52"/>
                  <a:pt x="765" y="52"/>
                </a:cubicBezTo>
                <a:cubicBezTo>
                  <a:pt x="765" y="53"/>
                  <a:pt x="764" y="54"/>
                  <a:pt x="764" y="54"/>
                </a:cubicBezTo>
                <a:cubicBezTo>
                  <a:pt x="763" y="55"/>
                  <a:pt x="763" y="56"/>
                  <a:pt x="762" y="57"/>
                </a:cubicBezTo>
                <a:cubicBezTo>
                  <a:pt x="762" y="57"/>
                  <a:pt x="760" y="55"/>
                  <a:pt x="760" y="55"/>
                </a:cubicBezTo>
                <a:cubicBezTo>
                  <a:pt x="759" y="55"/>
                  <a:pt x="758" y="57"/>
                  <a:pt x="758" y="57"/>
                </a:cubicBezTo>
                <a:cubicBezTo>
                  <a:pt x="758" y="58"/>
                  <a:pt x="756" y="59"/>
                  <a:pt x="756" y="59"/>
                </a:cubicBezTo>
                <a:cubicBezTo>
                  <a:pt x="756" y="60"/>
                  <a:pt x="759" y="61"/>
                  <a:pt x="758" y="61"/>
                </a:cubicBezTo>
                <a:cubicBezTo>
                  <a:pt x="758" y="62"/>
                  <a:pt x="757" y="63"/>
                  <a:pt x="757" y="63"/>
                </a:cubicBezTo>
                <a:cubicBezTo>
                  <a:pt x="756" y="64"/>
                  <a:pt x="756" y="65"/>
                  <a:pt x="755" y="66"/>
                </a:cubicBezTo>
                <a:cubicBezTo>
                  <a:pt x="755" y="66"/>
                  <a:pt x="753" y="64"/>
                  <a:pt x="753" y="64"/>
                </a:cubicBezTo>
                <a:cubicBezTo>
                  <a:pt x="753" y="64"/>
                  <a:pt x="754" y="62"/>
                  <a:pt x="755" y="62"/>
                </a:cubicBezTo>
                <a:cubicBezTo>
                  <a:pt x="755" y="61"/>
                  <a:pt x="756" y="60"/>
                  <a:pt x="756" y="59"/>
                </a:cubicBezTo>
                <a:cubicBezTo>
                  <a:pt x="756" y="59"/>
                  <a:pt x="754" y="58"/>
                  <a:pt x="754" y="58"/>
                </a:cubicBezTo>
                <a:cubicBezTo>
                  <a:pt x="754" y="57"/>
                  <a:pt x="756" y="56"/>
                  <a:pt x="756" y="55"/>
                </a:cubicBezTo>
                <a:cubicBezTo>
                  <a:pt x="756" y="55"/>
                  <a:pt x="754" y="54"/>
                  <a:pt x="753" y="54"/>
                </a:cubicBezTo>
                <a:cubicBezTo>
                  <a:pt x="753" y="53"/>
                  <a:pt x="752" y="53"/>
                  <a:pt x="751" y="52"/>
                </a:cubicBezTo>
                <a:cubicBezTo>
                  <a:pt x="751" y="53"/>
                  <a:pt x="749" y="54"/>
                  <a:pt x="750" y="54"/>
                </a:cubicBezTo>
                <a:cubicBezTo>
                  <a:pt x="750" y="55"/>
                  <a:pt x="752" y="55"/>
                  <a:pt x="752" y="56"/>
                </a:cubicBezTo>
                <a:cubicBezTo>
                  <a:pt x="752" y="56"/>
                  <a:pt x="750" y="58"/>
                  <a:pt x="750" y="58"/>
                </a:cubicBezTo>
                <a:cubicBezTo>
                  <a:pt x="750" y="58"/>
                  <a:pt x="748" y="56"/>
                  <a:pt x="748" y="57"/>
                </a:cubicBezTo>
                <a:cubicBezTo>
                  <a:pt x="747" y="57"/>
                  <a:pt x="747" y="59"/>
                  <a:pt x="746" y="59"/>
                </a:cubicBezTo>
                <a:cubicBezTo>
                  <a:pt x="747" y="59"/>
                  <a:pt x="748" y="61"/>
                  <a:pt x="748" y="60"/>
                </a:cubicBezTo>
                <a:cubicBezTo>
                  <a:pt x="748" y="61"/>
                  <a:pt x="747" y="63"/>
                  <a:pt x="747" y="63"/>
                </a:cubicBezTo>
                <a:cubicBezTo>
                  <a:pt x="746" y="63"/>
                  <a:pt x="745" y="61"/>
                  <a:pt x="744" y="61"/>
                </a:cubicBezTo>
                <a:cubicBezTo>
                  <a:pt x="744" y="61"/>
                  <a:pt x="742" y="60"/>
                  <a:pt x="742" y="59"/>
                </a:cubicBezTo>
                <a:cubicBezTo>
                  <a:pt x="742" y="59"/>
                  <a:pt x="744" y="58"/>
                  <a:pt x="744" y="57"/>
                </a:cubicBezTo>
                <a:cubicBezTo>
                  <a:pt x="744" y="56"/>
                  <a:pt x="742" y="56"/>
                  <a:pt x="742" y="55"/>
                </a:cubicBezTo>
                <a:cubicBezTo>
                  <a:pt x="742" y="55"/>
                  <a:pt x="744" y="54"/>
                  <a:pt x="743" y="53"/>
                </a:cubicBezTo>
                <a:cubicBezTo>
                  <a:pt x="743" y="52"/>
                  <a:pt x="742" y="52"/>
                  <a:pt x="741" y="51"/>
                </a:cubicBezTo>
                <a:cubicBezTo>
                  <a:pt x="740" y="53"/>
                  <a:pt x="739" y="54"/>
                  <a:pt x="738" y="56"/>
                </a:cubicBezTo>
                <a:cubicBezTo>
                  <a:pt x="737" y="57"/>
                  <a:pt x="736" y="57"/>
                  <a:pt x="736" y="58"/>
                </a:cubicBezTo>
                <a:cubicBezTo>
                  <a:pt x="736" y="58"/>
                  <a:pt x="738" y="59"/>
                  <a:pt x="738" y="60"/>
                </a:cubicBezTo>
                <a:cubicBezTo>
                  <a:pt x="738" y="60"/>
                  <a:pt x="737" y="62"/>
                  <a:pt x="737" y="62"/>
                </a:cubicBezTo>
                <a:cubicBezTo>
                  <a:pt x="736" y="63"/>
                  <a:pt x="735" y="64"/>
                  <a:pt x="735" y="64"/>
                </a:cubicBezTo>
                <a:cubicBezTo>
                  <a:pt x="732" y="62"/>
                  <a:pt x="729" y="60"/>
                  <a:pt x="726" y="57"/>
                </a:cubicBezTo>
                <a:cubicBezTo>
                  <a:pt x="727" y="57"/>
                  <a:pt x="727" y="55"/>
                  <a:pt x="728" y="55"/>
                </a:cubicBezTo>
                <a:cubicBezTo>
                  <a:pt x="728" y="55"/>
                  <a:pt x="729" y="57"/>
                  <a:pt x="730" y="57"/>
                </a:cubicBezTo>
                <a:cubicBezTo>
                  <a:pt x="730" y="57"/>
                  <a:pt x="731" y="55"/>
                  <a:pt x="732" y="55"/>
                </a:cubicBezTo>
                <a:cubicBezTo>
                  <a:pt x="732" y="54"/>
                  <a:pt x="733" y="53"/>
                  <a:pt x="733" y="52"/>
                </a:cubicBezTo>
                <a:cubicBezTo>
                  <a:pt x="734" y="52"/>
                  <a:pt x="734" y="51"/>
                  <a:pt x="735" y="50"/>
                </a:cubicBezTo>
                <a:cubicBezTo>
                  <a:pt x="735" y="50"/>
                  <a:pt x="737" y="49"/>
                  <a:pt x="737" y="48"/>
                </a:cubicBezTo>
                <a:cubicBezTo>
                  <a:pt x="737" y="48"/>
                  <a:pt x="735" y="47"/>
                  <a:pt x="734" y="46"/>
                </a:cubicBezTo>
                <a:cubicBezTo>
                  <a:pt x="734" y="47"/>
                  <a:pt x="733" y="48"/>
                  <a:pt x="733" y="49"/>
                </a:cubicBezTo>
                <a:cubicBezTo>
                  <a:pt x="733" y="49"/>
                  <a:pt x="731" y="51"/>
                  <a:pt x="731" y="51"/>
                </a:cubicBezTo>
                <a:cubicBezTo>
                  <a:pt x="731" y="51"/>
                  <a:pt x="729" y="49"/>
                  <a:pt x="729" y="49"/>
                </a:cubicBezTo>
                <a:cubicBezTo>
                  <a:pt x="729" y="49"/>
                  <a:pt x="731" y="47"/>
                  <a:pt x="731" y="47"/>
                </a:cubicBezTo>
                <a:cubicBezTo>
                  <a:pt x="730" y="47"/>
                  <a:pt x="729" y="45"/>
                  <a:pt x="728" y="45"/>
                </a:cubicBezTo>
                <a:cubicBezTo>
                  <a:pt x="728" y="45"/>
                  <a:pt x="727" y="47"/>
                  <a:pt x="727" y="47"/>
                </a:cubicBezTo>
                <a:cubicBezTo>
                  <a:pt x="726" y="47"/>
                  <a:pt x="725" y="46"/>
                  <a:pt x="724" y="46"/>
                </a:cubicBezTo>
                <a:cubicBezTo>
                  <a:pt x="724" y="46"/>
                  <a:pt x="723" y="44"/>
                  <a:pt x="722" y="44"/>
                </a:cubicBezTo>
                <a:cubicBezTo>
                  <a:pt x="722" y="44"/>
                  <a:pt x="721" y="46"/>
                  <a:pt x="720" y="46"/>
                </a:cubicBezTo>
                <a:cubicBezTo>
                  <a:pt x="720" y="46"/>
                  <a:pt x="719" y="44"/>
                  <a:pt x="718" y="44"/>
                </a:cubicBezTo>
                <a:cubicBezTo>
                  <a:pt x="718" y="45"/>
                  <a:pt x="717" y="47"/>
                  <a:pt x="716" y="47"/>
                </a:cubicBezTo>
                <a:cubicBezTo>
                  <a:pt x="716" y="47"/>
                  <a:pt x="715" y="45"/>
                  <a:pt x="714" y="45"/>
                </a:cubicBezTo>
                <a:cubicBezTo>
                  <a:pt x="714" y="45"/>
                  <a:pt x="713" y="47"/>
                  <a:pt x="713" y="47"/>
                </a:cubicBezTo>
                <a:cubicBezTo>
                  <a:pt x="713" y="48"/>
                  <a:pt x="715" y="48"/>
                  <a:pt x="715" y="49"/>
                </a:cubicBezTo>
                <a:cubicBezTo>
                  <a:pt x="715" y="50"/>
                  <a:pt x="713" y="50"/>
                  <a:pt x="713" y="51"/>
                </a:cubicBezTo>
                <a:cubicBezTo>
                  <a:pt x="715" y="52"/>
                  <a:pt x="716" y="53"/>
                  <a:pt x="718" y="55"/>
                </a:cubicBezTo>
                <a:cubicBezTo>
                  <a:pt x="718" y="55"/>
                  <a:pt x="719" y="56"/>
                  <a:pt x="720" y="56"/>
                </a:cubicBezTo>
                <a:cubicBezTo>
                  <a:pt x="719" y="58"/>
                  <a:pt x="717" y="59"/>
                  <a:pt x="716" y="61"/>
                </a:cubicBezTo>
                <a:cubicBezTo>
                  <a:pt x="715" y="60"/>
                  <a:pt x="713" y="58"/>
                  <a:pt x="712" y="57"/>
                </a:cubicBezTo>
                <a:cubicBezTo>
                  <a:pt x="712" y="57"/>
                  <a:pt x="714" y="56"/>
                  <a:pt x="714" y="55"/>
                </a:cubicBezTo>
                <a:cubicBezTo>
                  <a:pt x="714" y="55"/>
                  <a:pt x="712" y="54"/>
                  <a:pt x="711" y="53"/>
                </a:cubicBezTo>
                <a:cubicBezTo>
                  <a:pt x="711" y="53"/>
                  <a:pt x="710" y="52"/>
                  <a:pt x="709" y="52"/>
                </a:cubicBezTo>
                <a:cubicBezTo>
                  <a:pt x="708" y="53"/>
                  <a:pt x="707" y="55"/>
                  <a:pt x="706" y="56"/>
                </a:cubicBezTo>
                <a:cubicBezTo>
                  <a:pt x="705" y="57"/>
                  <a:pt x="705" y="58"/>
                  <a:pt x="704" y="58"/>
                </a:cubicBezTo>
                <a:cubicBezTo>
                  <a:pt x="704" y="58"/>
                  <a:pt x="702" y="57"/>
                  <a:pt x="702" y="57"/>
                </a:cubicBezTo>
                <a:cubicBezTo>
                  <a:pt x="702" y="56"/>
                  <a:pt x="700" y="55"/>
                  <a:pt x="700" y="55"/>
                </a:cubicBezTo>
                <a:cubicBezTo>
                  <a:pt x="699" y="55"/>
                  <a:pt x="698" y="57"/>
                  <a:pt x="698" y="57"/>
                </a:cubicBezTo>
                <a:cubicBezTo>
                  <a:pt x="698" y="57"/>
                  <a:pt x="696" y="56"/>
                  <a:pt x="696" y="56"/>
                </a:cubicBezTo>
                <a:cubicBezTo>
                  <a:pt x="696" y="55"/>
                  <a:pt x="697" y="53"/>
                  <a:pt x="697" y="53"/>
                </a:cubicBezTo>
                <a:cubicBezTo>
                  <a:pt x="698" y="53"/>
                  <a:pt x="699" y="55"/>
                  <a:pt x="700" y="55"/>
                </a:cubicBezTo>
                <a:cubicBezTo>
                  <a:pt x="700" y="54"/>
                  <a:pt x="701" y="53"/>
                  <a:pt x="701" y="53"/>
                </a:cubicBezTo>
                <a:cubicBezTo>
                  <a:pt x="701" y="52"/>
                  <a:pt x="699" y="51"/>
                  <a:pt x="699" y="51"/>
                </a:cubicBezTo>
                <a:cubicBezTo>
                  <a:pt x="699" y="50"/>
                  <a:pt x="697" y="50"/>
                  <a:pt x="697" y="49"/>
                </a:cubicBezTo>
                <a:cubicBezTo>
                  <a:pt x="696" y="49"/>
                  <a:pt x="695" y="48"/>
                  <a:pt x="695" y="48"/>
                </a:cubicBezTo>
                <a:cubicBezTo>
                  <a:pt x="694" y="47"/>
                  <a:pt x="693" y="47"/>
                  <a:pt x="692" y="46"/>
                </a:cubicBezTo>
                <a:cubicBezTo>
                  <a:pt x="692" y="47"/>
                  <a:pt x="691" y="47"/>
                  <a:pt x="691" y="48"/>
                </a:cubicBezTo>
                <a:cubicBezTo>
                  <a:pt x="690" y="48"/>
                  <a:pt x="689" y="50"/>
                  <a:pt x="689" y="50"/>
                </a:cubicBezTo>
                <a:cubicBezTo>
                  <a:pt x="689" y="51"/>
                  <a:pt x="691" y="52"/>
                  <a:pt x="691" y="52"/>
                </a:cubicBezTo>
                <a:cubicBezTo>
                  <a:pt x="691" y="52"/>
                  <a:pt x="690" y="54"/>
                  <a:pt x="689" y="54"/>
                </a:cubicBezTo>
                <a:cubicBezTo>
                  <a:pt x="689" y="54"/>
                  <a:pt x="688" y="53"/>
                  <a:pt x="687" y="53"/>
                </a:cubicBezTo>
                <a:cubicBezTo>
                  <a:pt x="686" y="52"/>
                  <a:pt x="686" y="51"/>
                  <a:pt x="685" y="51"/>
                </a:cubicBezTo>
                <a:cubicBezTo>
                  <a:pt x="685" y="51"/>
                  <a:pt x="683" y="49"/>
                  <a:pt x="683" y="49"/>
                </a:cubicBezTo>
                <a:cubicBezTo>
                  <a:pt x="682" y="49"/>
                  <a:pt x="681" y="51"/>
                  <a:pt x="681" y="51"/>
                </a:cubicBezTo>
                <a:cubicBezTo>
                  <a:pt x="680" y="52"/>
                  <a:pt x="680" y="53"/>
                  <a:pt x="679" y="54"/>
                </a:cubicBezTo>
                <a:cubicBezTo>
                  <a:pt x="679" y="54"/>
                  <a:pt x="678" y="56"/>
                  <a:pt x="678" y="56"/>
                </a:cubicBezTo>
                <a:cubicBezTo>
                  <a:pt x="677" y="56"/>
                  <a:pt x="676" y="54"/>
                  <a:pt x="675" y="54"/>
                </a:cubicBezTo>
                <a:cubicBezTo>
                  <a:pt x="675" y="54"/>
                  <a:pt x="674" y="53"/>
                  <a:pt x="673" y="53"/>
                </a:cubicBezTo>
                <a:cubicBezTo>
                  <a:pt x="673" y="52"/>
                  <a:pt x="672" y="55"/>
                  <a:pt x="671" y="55"/>
                </a:cubicBezTo>
                <a:cubicBezTo>
                  <a:pt x="671" y="55"/>
                  <a:pt x="670" y="53"/>
                  <a:pt x="669" y="53"/>
                </a:cubicBezTo>
                <a:cubicBezTo>
                  <a:pt x="669" y="54"/>
                  <a:pt x="668" y="55"/>
                  <a:pt x="668" y="55"/>
                </a:cubicBezTo>
                <a:cubicBezTo>
                  <a:pt x="668" y="55"/>
                  <a:pt x="665" y="54"/>
                  <a:pt x="665" y="54"/>
                </a:cubicBezTo>
                <a:cubicBezTo>
                  <a:pt x="665" y="53"/>
                  <a:pt x="667" y="52"/>
                  <a:pt x="667" y="51"/>
                </a:cubicBezTo>
                <a:cubicBezTo>
                  <a:pt x="667" y="51"/>
                  <a:pt x="668" y="50"/>
                  <a:pt x="669" y="49"/>
                </a:cubicBezTo>
                <a:cubicBezTo>
                  <a:pt x="669" y="49"/>
                  <a:pt x="670" y="47"/>
                  <a:pt x="670" y="47"/>
                </a:cubicBezTo>
                <a:cubicBezTo>
                  <a:pt x="670" y="46"/>
                  <a:pt x="668" y="46"/>
                  <a:pt x="668" y="45"/>
                </a:cubicBezTo>
                <a:cubicBezTo>
                  <a:pt x="668" y="45"/>
                  <a:pt x="670" y="43"/>
                  <a:pt x="670" y="43"/>
                </a:cubicBezTo>
                <a:cubicBezTo>
                  <a:pt x="670" y="42"/>
                  <a:pt x="668" y="42"/>
                  <a:pt x="668" y="41"/>
                </a:cubicBezTo>
                <a:cubicBezTo>
                  <a:pt x="668" y="41"/>
                  <a:pt x="666" y="40"/>
                  <a:pt x="665" y="40"/>
                </a:cubicBezTo>
                <a:cubicBezTo>
                  <a:pt x="665" y="40"/>
                  <a:pt x="664" y="41"/>
                  <a:pt x="664" y="42"/>
                </a:cubicBezTo>
                <a:cubicBezTo>
                  <a:pt x="664" y="42"/>
                  <a:pt x="666" y="43"/>
                  <a:pt x="666" y="43"/>
                </a:cubicBezTo>
                <a:cubicBezTo>
                  <a:pt x="666" y="44"/>
                  <a:pt x="665" y="45"/>
                  <a:pt x="664" y="46"/>
                </a:cubicBezTo>
                <a:cubicBezTo>
                  <a:pt x="664" y="46"/>
                  <a:pt x="663" y="47"/>
                  <a:pt x="663" y="48"/>
                </a:cubicBezTo>
                <a:cubicBezTo>
                  <a:pt x="662" y="48"/>
                  <a:pt x="665" y="49"/>
                  <a:pt x="665" y="50"/>
                </a:cubicBezTo>
                <a:cubicBezTo>
                  <a:pt x="665" y="50"/>
                  <a:pt x="663" y="51"/>
                  <a:pt x="663" y="52"/>
                </a:cubicBezTo>
                <a:cubicBezTo>
                  <a:pt x="663" y="53"/>
                  <a:pt x="661" y="53"/>
                  <a:pt x="661" y="54"/>
                </a:cubicBezTo>
                <a:cubicBezTo>
                  <a:pt x="661" y="55"/>
                  <a:pt x="663" y="55"/>
                  <a:pt x="664" y="56"/>
                </a:cubicBezTo>
                <a:cubicBezTo>
                  <a:pt x="662" y="57"/>
                  <a:pt x="661" y="59"/>
                  <a:pt x="660" y="60"/>
                </a:cubicBezTo>
                <a:cubicBezTo>
                  <a:pt x="660" y="61"/>
                  <a:pt x="659" y="62"/>
                  <a:pt x="659" y="63"/>
                </a:cubicBezTo>
                <a:cubicBezTo>
                  <a:pt x="657" y="61"/>
                  <a:pt x="656" y="60"/>
                  <a:pt x="654" y="59"/>
                </a:cubicBezTo>
                <a:cubicBezTo>
                  <a:pt x="655" y="58"/>
                  <a:pt x="655" y="58"/>
                  <a:pt x="656" y="57"/>
                </a:cubicBezTo>
                <a:cubicBezTo>
                  <a:pt x="656" y="56"/>
                  <a:pt x="657" y="55"/>
                  <a:pt x="657" y="55"/>
                </a:cubicBezTo>
                <a:cubicBezTo>
                  <a:pt x="657" y="54"/>
                  <a:pt x="655" y="53"/>
                  <a:pt x="655" y="53"/>
                </a:cubicBezTo>
                <a:cubicBezTo>
                  <a:pt x="655" y="53"/>
                  <a:pt x="653" y="52"/>
                  <a:pt x="653" y="51"/>
                </a:cubicBezTo>
                <a:cubicBezTo>
                  <a:pt x="653" y="51"/>
                  <a:pt x="655" y="50"/>
                  <a:pt x="655" y="49"/>
                </a:cubicBezTo>
                <a:cubicBezTo>
                  <a:pt x="654" y="48"/>
                  <a:pt x="653" y="48"/>
                  <a:pt x="652" y="47"/>
                </a:cubicBezTo>
                <a:cubicBezTo>
                  <a:pt x="652" y="47"/>
                  <a:pt x="651" y="46"/>
                  <a:pt x="650" y="46"/>
                </a:cubicBezTo>
                <a:cubicBezTo>
                  <a:pt x="650" y="46"/>
                  <a:pt x="649" y="47"/>
                  <a:pt x="649" y="48"/>
                </a:cubicBezTo>
                <a:cubicBezTo>
                  <a:pt x="648" y="48"/>
                  <a:pt x="647" y="50"/>
                  <a:pt x="647" y="50"/>
                </a:cubicBezTo>
                <a:cubicBezTo>
                  <a:pt x="647" y="50"/>
                  <a:pt x="649" y="51"/>
                  <a:pt x="649" y="52"/>
                </a:cubicBezTo>
                <a:cubicBezTo>
                  <a:pt x="649" y="52"/>
                  <a:pt x="648" y="53"/>
                  <a:pt x="647" y="54"/>
                </a:cubicBezTo>
                <a:cubicBezTo>
                  <a:pt x="647" y="54"/>
                  <a:pt x="646" y="56"/>
                  <a:pt x="646" y="56"/>
                </a:cubicBezTo>
                <a:cubicBezTo>
                  <a:pt x="646" y="57"/>
                  <a:pt x="648" y="57"/>
                  <a:pt x="648" y="58"/>
                </a:cubicBezTo>
                <a:cubicBezTo>
                  <a:pt x="648" y="59"/>
                  <a:pt x="646" y="59"/>
                  <a:pt x="646" y="60"/>
                </a:cubicBezTo>
                <a:cubicBezTo>
                  <a:pt x="646" y="60"/>
                  <a:pt x="644" y="59"/>
                  <a:pt x="644" y="58"/>
                </a:cubicBezTo>
                <a:cubicBezTo>
                  <a:pt x="644" y="58"/>
                  <a:pt x="646" y="57"/>
                  <a:pt x="646" y="56"/>
                </a:cubicBezTo>
                <a:cubicBezTo>
                  <a:pt x="645" y="56"/>
                  <a:pt x="644" y="55"/>
                  <a:pt x="643" y="55"/>
                </a:cubicBezTo>
                <a:cubicBezTo>
                  <a:pt x="643" y="54"/>
                  <a:pt x="642" y="53"/>
                  <a:pt x="641" y="53"/>
                </a:cubicBezTo>
                <a:cubicBezTo>
                  <a:pt x="641" y="53"/>
                  <a:pt x="639" y="51"/>
                  <a:pt x="639" y="51"/>
                </a:cubicBezTo>
                <a:cubicBezTo>
                  <a:pt x="638" y="51"/>
                  <a:pt x="638" y="53"/>
                  <a:pt x="637" y="53"/>
                </a:cubicBezTo>
                <a:cubicBezTo>
                  <a:pt x="637" y="53"/>
                  <a:pt x="636" y="51"/>
                  <a:pt x="635" y="52"/>
                </a:cubicBezTo>
                <a:cubicBezTo>
                  <a:pt x="634" y="52"/>
                  <a:pt x="634" y="54"/>
                  <a:pt x="633" y="54"/>
                </a:cubicBezTo>
                <a:cubicBezTo>
                  <a:pt x="634" y="55"/>
                  <a:pt x="635" y="55"/>
                  <a:pt x="636" y="56"/>
                </a:cubicBezTo>
                <a:cubicBezTo>
                  <a:pt x="636" y="56"/>
                  <a:pt x="634" y="57"/>
                  <a:pt x="634" y="58"/>
                </a:cubicBezTo>
                <a:cubicBezTo>
                  <a:pt x="633" y="58"/>
                  <a:pt x="632" y="59"/>
                  <a:pt x="632" y="60"/>
                </a:cubicBezTo>
                <a:cubicBezTo>
                  <a:pt x="632" y="60"/>
                  <a:pt x="634" y="61"/>
                  <a:pt x="634" y="62"/>
                </a:cubicBezTo>
                <a:cubicBezTo>
                  <a:pt x="634" y="62"/>
                  <a:pt x="633" y="64"/>
                  <a:pt x="633" y="64"/>
                </a:cubicBezTo>
                <a:cubicBezTo>
                  <a:pt x="632" y="65"/>
                  <a:pt x="631" y="65"/>
                  <a:pt x="631" y="66"/>
                </a:cubicBezTo>
                <a:cubicBezTo>
                  <a:pt x="631" y="66"/>
                  <a:pt x="629" y="65"/>
                  <a:pt x="629" y="64"/>
                </a:cubicBezTo>
                <a:cubicBezTo>
                  <a:pt x="629" y="64"/>
                  <a:pt x="631" y="63"/>
                  <a:pt x="630" y="62"/>
                </a:cubicBezTo>
                <a:cubicBezTo>
                  <a:pt x="630" y="62"/>
                  <a:pt x="628" y="61"/>
                  <a:pt x="628" y="61"/>
                </a:cubicBezTo>
                <a:cubicBezTo>
                  <a:pt x="628" y="60"/>
                  <a:pt x="626" y="60"/>
                  <a:pt x="626" y="59"/>
                </a:cubicBezTo>
                <a:cubicBezTo>
                  <a:pt x="626" y="58"/>
                  <a:pt x="628" y="57"/>
                  <a:pt x="628" y="57"/>
                </a:cubicBezTo>
                <a:cubicBezTo>
                  <a:pt x="628" y="56"/>
                  <a:pt x="629" y="55"/>
                  <a:pt x="629" y="54"/>
                </a:cubicBezTo>
                <a:cubicBezTo>
                  <a:pt x="629" y="54"/>
                  <a:pt x="627" y="53"/>
                  <a:pt x="627" y="53"/>
                </a:cubicBezTo>
                <a:cubicBezTo>
                  <a:pt x="627" y="52"/>
                  <a:pt x="629" y="51"/>
                  <a:pt x="629" y="50"/>
                </a:cubicBezTo>
                <a:cubicBezTo>
                  <a:pt x="629" y="50"/>
                  <a:pt x="627" y="49"/>
                  <a:pt x="627" y="49"/>
                </a:cubicBezTo>
                <a:cubicBezTo>
                  <a:pt x="626" y="48"/>
                  <a:pt x="625" y="48"/>
                  <a:pt x="624" y="47"/>
                </a:cubicBezTo>
                <a:cubicBezTo>
                  <a:pt x="624" y="48"/>
                  <a:pt x="623" y="49"/>
                  <a:pt x="623" y="49"/>
                </a:cubicBezTo>
                <a:cubicBezTo>
                  <a:pt x="623" y="50"/>
                  <a:pt x="625" y="51"/>
                  <a:pt x="625" y="51"/>
                </a:cubicBezTo>
                <a:cubicBezTo>
                  <a:pt x="625" y="52"/>
                  <a:pt x="624" y="53"/>
                  <a:pt x="623" y="53"/>
                </a:cubicBezTo>
                <a:cubicBezTo>
                  <a:pt x="623" y="54"/>
                  <a:pt x="622" y="55"/>
                  <a:pt x="621" y="55"/>
                </a:cubicBezTo>
                <a:cubicBezTo>
                  <a:pt x="621" y="56"/>
                  <a:pt x="624" y="57"/>
                  <a:pt x="624" y="57"/>
                </a:cubicBezTo>
                <a:cubicBezTo>
                  <a:pt x="624" y="58"/>
                  <a:pt x="622" y="59"/>
                  <a:pt x="622" y="59"/>
                </a:cubicBezTo>
                <a:cubicBezTo>
                  <a:pt x="622" y="60"/>
                  <a:pt x="621" y="61"/>
                  <a:pt x="620" y="62"/>
                </a:cubicBezTo>
                <a:cubicBezTo>
                  <a:pt x="620" y="62"/>
                  <a:pt x="618" y="60"/>
                  <a:pt x="618" y="60"/>
                </a:cubicBezTo>
                <a:cubicBezTo>
                  <a:pt x="618" y="60"/>
                  <a:pt x="620" y="58"/>
                  <a:pt x="620" y="58"/>
                </a:cubicBezTo>
                <a:cubicBezTo>
                  <a:pt x="619" y="57"/>
                  <a:pt x="618" y="56"/>
                  <a:pt x="618" y="56"/>
                </a:cubicBezTo>
                <a:cubicBezTo>
                  <a:pt x="617" y="56"/>
                  <a:pt x="616" y="54"/>
                  <a:pt x="615" y="54"/>
                </a:cubicBezTo>
                <a:cubicBezTo>
                  <a:pt x="615" y="54"/>
                  <a:pt x="614" y="56"/>
                  <a:pt x="614" y="57"/>
                </a:cubicBezTo>
                <a:cubicBezTo>
                  <a:pt x="613" y="57"/>
                  <a:pt x="612" y="58"/>
                  <a:pt x="612" y="59"/>
                </a:cubicBezTo>
                <a:cubicBezTo>
                  <a:pt x="612" y="59"/>
                  <a:pt x="614" y="60"/>
                  <a:pt x="614" y="60"/>
                </a:cubicBezTo>
                <a:cubicBezTo>
                  <a:pt x="614" y="61"/>
                  <a:pt x="616" y="62"/>
                  <a:pt x="616" y="62"/>
                </a:cubicBezTo>
                <a:cubicBezTo>
                  <a:pt x="616" y="62"/>
                  <a:pt x="615" y="64"/>
                  <a:pt x="615" y="64"/>
                </a:cubicBezTo>
                <a:cubicBezTo>
                  <a:pt x="614" y="64"/>
                  <a:pt x="613" y="62"/>
                  <a:pt x="612" y="63"/>
                </a:cubicBezTo>
                <a:cubicBezTo>
                  <a:pt x="612" y="63"/>
                  <a:pt x="611" y="65"/>
                  <a:pt x="611" y="65"/>
                </a:cubicBezTo>
                <a:cubicBezTo>
                  <a:pt x="610" y="64"/>
                  <a:pt x="609" y="64"/>
                  <a:pt x="609" y="63"/>
                </a:cubicBezTo>
                <a:cubicBezTo>
                  <a:pt x="608" y="63"/>
                  <a:pt x="606" y="62"/>
                  <a:pt x="606" y="62"/>
                </a:cubicBezTo>
                <a:cubicBezTo>
                  <a:pt x="606" y="61"/>
                  <a:pt x="608" y="60"/>
                  <a:pt x="608" y="59"/>
                </a:cubicBezTo>
                <a:cubicBezTo>
                  <a:pt x="608" y="59"/>
                  <a:pt x="606" y="58"/>
                  <a:pt x="606" y="58"/>
                </a:cubicBezTo>
                <a:cubicBezTo>
                  <a:pt x="606" y="57"/>
                  <a:pt x="608" y="56"/>
                  <a:pt x="607" y="55"/>
                </a:cubicBezTo>
                <a:cubicBezTo>
                  <a:pt x="607" y="55"/>
                  <a:pt x="605" y="54"/>
                  <a:pt x="605" y="54"/>
                </a:cubicBezTo>
                <a:cubicBezTo>
                  <a:pt x="605" y="53"/>
                  <a:pt x="607" y="52"/>
                  <a:pt x="607" y="51"/>
                </a:cubicBezTo>
                <a:cubicBezTo>
                  <a:pt x="607" y="51"/>
                  <a:pt x="609" y="49"/>
                  <a:pt x="609" y="49"/>
                </a:cubicBezTo>
                <a:cubicBezTo>
                  <a:pt x="609" y="49"/>
                  <a:pt x="606" y="48"/>
                  <a:pt x="606" y="47"/>
                </a:cubicBezTo>
                <a:cubicBezTo>
                  <a:pt x="607" y="47"/>
                  <a:pt x="608" y="46"/>
                  <a:pt x="608" y="45"/>
                </a:cubicBezTo>
                <a:cubicBezTo>
                  <a:pt x="609" y="44"/>
                  <a:pt x="609" y="44"/>
                  <a:pt x="610" y="43"/>
                </a:cubicBezTo>
                <a:cubicBezTo>
                  <a:pt x="609" y="43"/>
                  <a:pt x="608" y="41"/>
                  <a:pt x="608" y="41"/>
                </a:cubicBezTo>
                <a:cubicBezTo>
                  <a:pt x="607" y="41"/>
                  <a:pt x="607" y="43"/>
                  <a:pt x="606" y="44"/>
                </a:cubicBezTo>
                <a:cubicBezTo>
                  <a:pt x="605" y="44"/>
                  <a:pt x="604" y="42"/>
                  <a:pt x="604" y="42"/>
                </a:cubicBezTo>
                <a:cubicBezTo>
                  <a:pt x="603" y="42"/>
                  <a:pt x="602" y="44"/>
                  <a:pt x="602" y="44"/>
                </a:cubicBezTo>
                <a:cubicBezTo>
                  <a:pt x="602" y="44"/>
                  <a:pt x="604" y="46"/>
                  <a:pt x="604" y="46"/>
                </a:cubicBezTo>
                <a:cubicBezTo>
                  <a:pt x="604" y="46"/>
                  <a:pt x="603" y="48"/>
                  <a:pt x="602" y="48"/>
                </a:cubicBezTo>
                <a:cubicBezTo>
                  <a:pt x="602" y="49"/>
                  <a:pt x="601" y="50"/>
                  <a:pt x="601" y="50"/>
                </a:cubicBezTo>
                <a:cubicBezTo>
                  <a:pt x="600" y="51"/>
                  <a:pt x="600" y="52"/>
                  <a:pt x="599" y="52"/>
                </a:cubicBezTo>
                <a:cubicBezTo>
                  <a:pt x="599" y="53"/>
                  <a:pt x="597" y="51"/>
                  <a:pt x="597" y="51"/>
                </a:cubicBezTo>
                <a:cubicBezTo>
                  <a:pt x="596" y="51"/>
                  <a:pt x="596" y="53"/>
                  <a:pt x="595" y="53"/>
                </a:cubicBezTo>
                <a:cubicBezTo>
                  <a:pt x="594" y="53"/>
                  <a:pt x="594" y="55"/>
                  <a:pt x="593" y="55"/>
                </a:cubicBezTo>
                <a:cubicBezTo>
                  <a:pt x="593" y="55"/>
                  <a:pt x="591" y="53"/>
                  <a:pt x="591" y="54"/>
                </a:cubicBezTo>
                <a:cubicBezTo>
                  <a:pt x="591" y="54"/>
                  <a:pt x="590" y="55"/>
                  <a:pt x="589" y="56"/>
                </a:cubicBezTo>
                <a:cubicBezTo>
                  <a:pt x="589" y="56"/>
                  <a:pt x="588" y="57"/>
                  <a:pt x="588" y="58"/>
                </a:cubicBezTo>
                <a:cubicBezTo>
                  <a:pt x="587" y="59"/>
                  <a:pt x="587" y="59"/>
                  <a:pt x="586" y="60"/>
                </a:cubicBezTo>
                <a:cubicBezTo>
                  <a:pt x="586" y="61"/>
                  <a:pt x="585" y="62"/>
                  <a:pt x="584" y="62"/>
                </a:cubicBezTo>
                <a:cubicBezTo>
                  <a:pt x="584" y="62"/>
                  <a:pt x="586" y="64"/>
                  <a:pt x="587" y="64"/>
                </a:cubicBezTo>
                <a:cubicBezTo>
                  <a:pt x="587" y="64"/>
                  <a:pt x="588" y="62"/>
                  <a:pt x="588" y="62"/>
                </a:cubicBezTo>
                <a:cubicBezTo>
                  <a:pt x="588" y="62"/>
                  <a:pt x="590" y="63"/>
                  <a:pt x="591" y="64"/>
                </a:cubicBezTo>
                <a:cubicBezTo>
                  <a:pt x="591" y="64"/>
                  <a:pt x="589" y="66"/>
                  <a:pt x="589" y="66"/>
                </a:cubicBezTo>
                <a:cubicBezTo>
                  <a:pt x="589" y="66"/>
                  <a:pt x="587" y="64"/>
                  <a:pt x="587" y="64"/>
                </a:cubicBezTo>
                <a:cubicBezTo>
                  <a:pt x="586" y="64"/>
                  <a:pt x="586" y="66"/>
                  <a:pt x="585" y="66"/>
                </a:cubicBezTo>
                <a:cubicBezTo>
                  <a:pt x="584" y="66"/>
                  <a:pt x="583" y="65"/>
                  <a:pt x="583" y="65"/>
                </a:cubicBezTo>
                <a:cubicBezTo>
                  <a:pt x="582" y="64"/>
                  <a:pt x="580" y="63"/>
                  <a:pt x="580" y="63"/>
                </a:cubicBezTo>
                <a:cubicBezTo>
                  <a:pt x="580" y="63"/>
                  <a:pt x="582" y="61"/>
                  <a:pt x="582" y="61"/>
                </a:cubicBezTo>
                <a:cubicBezTo>
                  <a:pt x="582" y="61"/>
                  <a:pt x="584" y="59"/>
                  <a:pt x="584" y="59"/>
                </a:cubicBezTo>
                <a:cubicBezTo>
                  <a:pt x="584" y="58"/>
                  <a:pt x="582" y="57"/>
                  <a:pt x="582" y="57"/>
                </a:cubicBezTo>
                <a:cubicBezTo>
                  <a:pt x="581" y="57"/>
                  <a:pt x="580" y="59"/>
                  <a:pt x="580" y="59"/>
                </a:cubicBezTo>
                <a:cubicBezTo>
                  <a:pt x="579" y="59"/>
                  <a:pt x="578" y="58"/>
                  <a:pt x="578" y="57"/>
                </a:cubicBezTo>
                <a:cubicBezTo>
                  <a:pt x="577" y="57"/>
                  <a:pt x="576" y="56"/>
                  <a:pt x="575" y="56"/>
                </a:cubicBezTo>
                <a:cubicBezTo>
                  <a:pt x="575" y="55"/>
                  <a:pt x="577" y="54"/>
                  <a:pt x="577" y="53"/>
                </a:cubicBezTo>
                <a:cubicBezTo>
                  <a:pt x="577" y="53"/>
                  <a:pt x="579" y="51"/>
                  <a:pt x="579" y="51"/>
                </a:cubicBezTo>
                <a:cubicBezTo>
                  <a:pt x="579" y="50"/>
                  <a:pt x="577" y="50"/>
                  <a:pt x="577" y="49"/>
                </a:cubicBezTo>
                <a:cubicBezTo>
                  <a:pt x="576" y="49"/>
                  <a:pt x="575" y="48"/>
                  <a:pt x="574" y="48"/>
                </a:cubicBezTo>
                <a:cubicBezTo>
                  <a:pt x="573" y="49"/>
                  <a:pt x="572" y="51"/>
                  <a:pt x="571" y="52"/>
                </a:cubicBezTo>
                <a:cubicBezTo>
                  <a:pt x="570" y="54"/>
                  <a:pt x="569" y="55"/>
                  <a:pt x="568" y="57"/>
                </a:cubicBezTo>
                <a:cubicBezTo>
                  <a:pt x="566" y="58"/>
                  <a:pt x="565" y="60"/>
                  <a:pt x="564" y="61"/>
                </a:cubicBezTo>
                <a:cubicBezTo>
                  <a:pt x="564" y="62"/>
                  <a:pt x="563" y="63"/>
                  <a:pt x="562" y="63"/>
                </a:cubicBezTo>
                <a:cubicBezTo>
                  <a:pt x="562" y="64"/>
                  <a:pt x="561" y="65"/>
                  <a:pt x="561" y="66"/>
                </a:cubicBezTo>
                <a:cubicBezTo>
                  <a:pt x="561" y="66"/>
                  <a:pt x="559" y="64"/>
                  <a:pt x="559" y="64"/>
                </a:cubicBezTo>
                <a:cubicBezTo>
                  <a:pt x="558" y="63"/>
                  <a:pt x="560" y="62"/>
                  <a:pt x="560" y="62"/>
                </a:cubicBezTo>
                <a:cubicBezTo>
                  <a:pt x="559" y="61"/>
                  <a:pt x="559" y="60"/>
                  <a:pt x="558" y="60"/>
                </a:cubicBezTo>
                <a:cubicBezTo>
                  <a:pt x="557" y="60"/>
                  <a:pt x="556" y="58"/>
                  <a:pt x="556" y="58"/>
                </a:cubicBezTo>
                <a:cubicBezTo>
                  <a:pt x="555" y="58"/>
                  <a:pt x="555" y="61"/>
                  <a:pt x="554" y="60"/>
                </a:cubicBezTo>
                <a:cubicBezTo>
                  <a:pt x="553" y="60"/>
                  <a:pt x="553" y="59"/>
                  <a:pt x="552" y="59"/>
                </a:cubicBezTo>
                <a:cubicBezTo>
                  <a:pt x="551" y="59"/>
                  <a:pt x="551" y="61"/>
                  <a:pt x="550" y="61"/>
                </a:cubicBezTo>
                <a:cubicBezTo>
                  <a:pt x="550" y="61"/>
                  <a:pt x="548" y="60"/>
                  <a:pt x="548" y="59"/>
                </a:cubicBezTo>
                <a:cubicBezTo>
                  <a:pt x="547" y="59"/>
                  <a:pt x="546" y="58"/>
                  <a:pt x="546" y="58"/>
                </a:cubicBezTo>
                <a:cubicBezTo>
                  <a:pt x="546" y="58"/>
                  <a:pt x="547" y="56"/>
                  <a:pt x="547" y="55"/>
                </a:cubicBezTo>
                <a:cubicBezTo>
                  <a:pt x="548" y="55"/>
                  <a:pt x="549" y="54"/>
                  <a:pt x="549" y="53"/>
                </a:cubicBezTo>
                <a:cubicBezTo>
                  <a:pt x="549" y="53"/>
                  <a:pt x="547" y="51"/>
                  <a:pt x="547" y="51"/>
                </a:cubicBezTo>
                <a:cubicBezTo>
                  <a:pt x="546" y="51"/>
                  <a:pt x="546" y="54"/>
                  <a:pt x="545" y="54"/>
                </a:cubicBezTo>
                <a:cubicBezTo>
                  <a:pt x="544" y="54"/>
                  <a:pt x="544" y="52"/>
                  <a:pt x="543" y="52"/>
                </a:cubicBezTo>
                <a:cubicBezTo>
                  <a:pt x="541" y="51"/>
                  <a:pt x="540" y="50"/>
                  <a:pt x="538" y="49"/>
                </a:cubicBezTo>
                <a:cubicBezTo>
                  <a:pt x="538" y="49"/>
                  <a:pt x="537" y="50"/>
                  <a:pt x="537" y="51"/>
                </a:cubicBezTo>
                <a:cubicBezTo>
                  <a:pt x="537" y="51"/>
                  <a:pt x="539" y="52"/>
                  <a:pt x="539" y="53"/>
                </a:cubicBezTo>
                <a:cubicBezTo>
                  <a:pt x="539" y="53"/>
                  <a:pt x="541" y="54"/>
                  <a:pt x="541" y="54"/>
                </a:cubicBezTo>
                <a:cubicBezTo>
                  <a:pt x="541" y="55"/>
                  <a:pt x="540" y="56"/>
                  <a:pt x="539" y="56"/>
                </a:cubicBezTo>
                <a:cubicBezTo>
                  <a:pt x="540" y="57"/>
                  <a:pt x="541" y="58"/>
                  <a:pt x="542" y="58"/>
                </a:cubicBezTo>
                <a:cubicBezTo>
                  <a:pt x="542" y="58"/>
                  <a:pt x="540" y="60"/>
                  <a:pt x="540" y="60"/>
                </a:cubicBezTo>
                <a:cubicBezTo>
                  <a:pt x="540" y="60"/>
                  <a:pt x="538" y="59"/>
                  <a:pt x="538" y="59"/>
                </a:cubicBezTo>
                <a:cubicBezTo>
                  <a:pt x="537" y="58"/>
                  <a:pt x="536" y="57"/>
                  <a:pt x="536" y="57"/>
                </a:cubicBezTo>
                <a:cubicBezTo>
                  <a:pt x="535" y="56"/>
                  <a:pt x="534" y="56"/>
                  <a:pt x="533" y="55"/>
                </a:cubicBezTo>
                <a:cubicBezTo>
                  <a:pt x="533" y="55"/>
                  <a:pt x="531" y="53"/>
                  <a:pt x="531" y="54"/>
                </a:cubicBezTo>
                <a:cubicBezTo>
                  <a:pt x="531" y="54"/>
                  <a:pt x="529" y="56"/>
                  <a:pt x="529" y="56"/>
                </a:cubicBezTo>
                <a:cubicBezTo>
                  <a:pt x="529" y="56"/>
                  <a:pt x="532" y="57"/>
                  <a:pt x="532" y="57"/>
                </a:cubicBezTo>
                <a:cubicBezTo>
                  <a:pt x="532" y="58"/>
                  <a:pt x="530" y="59"/>
                  <a:pt x="530" y="60"/>
                </a:cubicBezTo>
                <a:cubicBezTo>
                  <a:pt x="530" y="60"/>
                  <a:pt x="529" y="61"/>
                  <a:pt x="528" y="62"/>
                </a:cubicBezTo>
                <a:cubicBezTo>
                  <a:pt x="528" y="63"/>
                  <a:pt x="527" y="63"/>
                  <a:pt x="526" y="64"/>
                </a:cubicBezTo>
                <a:cubicBezTo>
                  <a:pt x="526" y="64"/>
                  <a:pt x="525" y="66"/>
                  <a:pt x="525" y="66"/>
                </a:cubicBezTo>
                <a:cubicBezTo>
                  <a:pt x="525" y="66"/>
                  <a:pt x="523" y="65"/>
                  <a:pt x="523" y="65"/>
                </a:cubicBezTo>
                <a:cubicBezTo>
                  <a:pt x="522" y="64"/>
                  <a:pt x="524" y="63"/>
                  <a:pt x="524" y="62"/>
                </a:cubicBezTo>
                <a:cubicBezTo>
                  <a:pt x="524" y="62"/>
                  <a:pt x="526" y="61"/>
                  <a:pt x="526" y="60"/>
                </a:cubicBezTo>
                <a:cubicBezTo>
                  <a:pt x="526" y="60"/>
                  <a:pt x="524" y="59"/>
                  <a:pt x="524" y="59"/>
                </a:cubicBezTo>
                <a:cubicBezTo>
                  <a:pt x="523" y="58"/>
                  <a:pt x="522" y="57"/>
                  <a:pt x="522" y="57"/>
                </a:cubicBezTo>
                <a:cubicBezTo>
                  <a:pt x="521" y="57"/>
                  <a:pt x="520" y="59"/>
                  <a:pt x="520" y="59"/>
                </a:cubicBezTo>
                <a:cubicBezTo>
                  <a:pt x="519" y="60"/>
                  <a:pt x="519" y="61"/>
                  <a:pt x="518" y="61"/>
                </a:cubicBezTo>
                <a:cubicBezTo>
                  <a:pt x="517" y="63"/>
                  <a:pt x="516" y="64"/>
                  <a:pt x="515" y="66"/>
                </a:cubicBezTo>
                <a:cubicBezTo>
                  <a:pt x="513" y="65"/>
                  <a:pt x="512" y="64"/>
                  <a:pt x="510" y="62"/>
                </a:cubicBezTo>
                <a:cubicBezTo>
                  <a:pt x="511" y="61"/>
                  <a:pt x="512" y="59"/>
                  <a:pt x="514" y="58"/>
                </a:cubicBezTo>
                <a:cubicBezTo>
                  <a:pt x="515" y="56"/>
                  <a:pt x="516" y="55"/>
                  <a:pt x="517" y="53"/>
                </a:cubicBezTo>
                <a:cubicBezTo>
                  <a:pt x="516" y="53"/>
                  <a:pt x="515" y="52"/>
                  <a:pt x="515" y="52"/>
                </a:cubicBezTo>
                <a:cubicBezTo>
                  <a:pt x="514" y="52"/>
                  <a:pt x="514" y="54"/>
                  <a:pt x="513" y="54"/>
                </a:cubicBezTo>
                <a:cubicBezTo>
                  <a:pt x="512" y="54"/>
                  <a:pt x="512" y="52"/>
                  <a:pt x="511" y="52"/>
                </a:cubicBezTo>
                <a:cubicBezTo>
                  <a:pt x="510" y="52"/>
                  <a:pt x="510" y="54"/>
                  <a:pt x="509" y="54"/>
                </a:cubicBezTo>
                <a:cubicBezTo>
                  <a:pt x="509" y="55"/>
                  <a:pt x="508" y="53"/>
                  <a:pt x="507" y="53"/>
                </a:cubicBezTo>
                <a:cubicBezTo>
                  <a:pt x="506" y="53"/>
                  <a:pt x="506" y="55"/>
                  <a:pt x="505" y="55"/>
                </a:cubicBezTo>
                <a:cubicBezTo>
                  <a:pt x="505" y="55"/>
                  <a:pt x="503" y="53"/>
                  <a:pt x="503" y="53"/>
                </a:cubicBezTo>
                <a:cubicBezTo>
                  <a:pt x="502" y="54"/>
                  <a:pt x="502" y="55"/>
                  <a:pt x="501" y="56"/>
                </a:cubicBezTo>
                <a:cubicBezTo>
                  <a:pt x="501" y="56"/>
                  <a:pt x="500" y="57"/>
                  <a:pt x="500" y="58"/>
                </a:cubicBezTo>
                <a:cubicBezTo>
                  <a:pt x="499" y="57"/>
                  <a:pt x="498" y="57"/>
                  <a:pt x="497" y="56"/>
                </a:cubicBezTo>
                <a:cubicBezTo>
                  <a:pt x="497" y="56"/>
                  <a:pt x="495" y="55"/>
                  <a:pt x="495" y="54"/>
                </a:cubicBezTo>
                <a:cubicBezTo>
                  <a:pt x="495" y="54"/>
                  <a:pt x="497" y="53"/>
                  <a:pt x="497" y="52"/>
                </a:cubicBezTo>
                <a:cubicBezTo>
                  <a:pt x="497" y="52"/>
                  <a:pt x="495" y="51"/>
                  <a:pt x="495" y="50"/>
                </a:cubicBezTo>
                <a:cubicBezTo>
                  <a:pt x="495" y="50"/>
                  <a:pt x="496" y="49"/>
                  <a:pt x="496" y="48"/>
                </a:cubicBezTo>
                <a:cubicBezTo>
                  <a:pt x="496" y="47"/>
                  <a:pt x="494" y="47"/>
                  <a:pt x="494" y="47"/>
                </a:cubicBezTo>
                <a:cubicBezTo>
                  <a:pt x="493" y="48"/>
                  <a:pt x="492" y="49"/>
                  <a:pt x="491" y="51"/>
                </a:cubicBezTo>
                <a:cubicBezTo>
                  <a:pt x="491" y="52"/>
                  <a:pt x="492" y="52"/>
                  <a:pt x="493" y="53"/>
                </a:cubicBezTo>
                <a:cubicBezTo>
                  <a:pt x="493" y="53"/>
                  <a:pt x="495" y="54"/>
                  <a:pt x="495" y="54"/>
                </a:cubicBezTo>
                <a:cubicBezTo>
                  <a:pt x="495" y="55"/>
                  <a:pt x="493" y="56"/>
                  <a:pt x="493" y="57"/>
                </a:cubicBezTo>
                <a:cubicBezTo>
                  <a:pt x="493" y="57"/>
                  <a:pt x="496" y="58"/>
                  <a:pt x="496" y="58"/>
                </a:cubicBezTo>
                <a:cubicBezTo>
                  <a:pt x="496" y="59"/>
                  <a:pt x="494" y="61"/>
                  <a:pt x="494" y="61"/>
                </a:cubicBezTo>
                <a:cubicBezTo>
                  <a:pt x="493" y="61"/>
                  <a:pt x="492" y="59"/>
                  <a:pt x="492" y="59"/>
                </a:cubicBezTo>
                <a:cubicBezTo>
                  <a:pt x="492" y="58"/>
                  <a:pt x="490" y="58"/>
                  <a:pt x="489" y="57"/>
                </a:cubicBezTo>
                <a:cubicBezTo>
                  <a:pt x="489" y="57"/>
                  <a:pt x="491" y="55"/>
                  <a:pt x="491" y="55"/>
                </a:cubicBezTo>
                <a:cubicBezTo>
                  <a:pt x="491" y="54"/>
                  <a:pt x="490" y="54"/>
                  <a:pt x="489" y="53"/>
                </a:cubicBezTo>
                <a:cubicBezTo>
                  <a:pt x="489" y="53"/>
                  <a:pt x="487" y="51"/>
                  <a:pt x="487" y="52"/>
                </a:cubicBezTo>
                <a:cubicBezTo>
                  <a:pt x="486" y="52"/>
                  <a:pt x="485" y="54"/>
                  <a:pt x="485" y="54"/>
                </a:cubicBezTo>
                <a:cubicBezTo>
                  <a:pt x="484" y="54"/>
                  <a:pt x="483" y="52"/>
                  <a:pt x="483" y="52"/>
                </a:cubicBezTo>
                <a:cubicBezTo>
                  <a:pt x="482" y="52"/>
                  <a:pt x="481" y="51"/>
                  <a:pt x="481" y="50"/>
                </a:cubicBezTo>
                <a:cubicBezTo>
                  <a:pt x="481" y="50"/>
                  <a:pt x="482" y="48"/>
                  <a:pt x="482" y="48"/>
                </a:cubicBezTo>
                <a:cubicBezTo>
                  <a:pt x="483" y="47"/>
                  <a:pt x="483" y="47"/>
                  <a:pt x="484" y="46"/>
                </a:cubicBezTo>
                <a:cubicBezTo>
                  <a:pt x="484" y="45"/>
                  <a:pt x="486" y="44"/>
                  <a:pt x="486" y="44"/>
                </a:cubicBezTo>
                <a:cubicBezTo>
                  <a:pt x="486" y="43"/>
                  <a:pt x="484" y="42"/>
                  <a:pt x="483" y="42"/>
                </a:cubicBezTo>
                <a:cubicBezTo>
                  <a:pt x="483" y="43"/>
                  <a:pt x="482" y="43"/>
                  <a:pt x="482" y="44"/>
                </a:cubicBezTo>
                <a:cubicBezTo>
                  <a:pt x="481" y="44"/>
                  <a:pt x="480" y="46"/>
                  <a:pt x="480" y="46"/>
                </a:cubicBezTo>
                <a:cubicBezTo>
                  <a:pt x="480" y="46"/>
                  <a:pt x="478" y="45"/>
                  <a:pt x="478" y="45"/>
                </a:cubicBezTo>
                <a:cubicBezTo>
                  <a:pt x="478" y="45"/>
                  <a:pt x="476" y="43"/>
                  <a:pt x="476" y="43"/>
                </a:cubicBezTo>
                <a:cubicBezTo>
                  <a:pt x="475" y="43"/>
                  <a:pt x="474" y="45"/>
                  <a:pt x="474" y="45"/>
                </a:cubicBezTo>
                <a:cubicBezTo>
                  <a:pt x="473" y="46"/>
                  <a:pt x="473" y="47"/>
                  <a:pt x="472" y="47"/>
                </a:cubicBezTo>
                <a:cubicBezTo>
                  <a:pt x="472" y="48"/>
                  <a:pt x="471" y="49"/>
                  <a:pt x="470" y="50"/>
                </a:cubicBezTo>
                <a:cubicBezTo>
                  <a:pt x="470" y="50"/>
                  <a:pt x="473" y="51"/>
                  <a:pt x="473" y="51"/>
                </a:cubicBezTo>
                <a:cubicBezTo>
                  <a:pt x="473" y="52"/>
                  <a:pt x="471" y="53"/>
                  <a:pt x="471" y="54"/>
                </a:cubicBezTo>
                <a:cubicBezTo>
                  <a:pt x="470" y="54"/>
                  <a:pt x="470" y="55"/>
                  <a:pt x="469" y="56"/>
                </a:cubicBezTo>
                <a:cubicBezTo>
                  <a:pt x="469" y="57"/>
                  <a:pt x="468" y="57"/>
                  <a:pt x="468" y="58"/>
                </a:cubicBezTo>
                <a:cubicBezTo>
                  <a:pt x="467" y="58"/>
                  <a:pt x="466" y="60"/>
                  <a:pt x="466" y="60"/>
                </a:cubicBezTo>
                <a:cubicBezTo>
                  <a:pt x="466" y="60"/>
                  <a:pt x="464" y="59"/>
                  <a:pt x="464" y="59"/>
                </a:cubicBezTo>
                <a:cubicBezTo>
                  <a:pt x="464" y="58"/>
                  <a:pt x="466" y="57"/>
                  <a:pt x="465" y="56"/>
                </a:cubicBezTo>
                <a:cubicBezTo>
                  <a:pt x="465" y="56"/>
                  <a:pt x="463" y="55"/>
                  <a:pt x="463" y="55"/>
                </a:cubicBezTo>
                <a:cubicBezTo>
                  <a:pt x="464" y="54"/>
                  <a:pt x="464" y="53"/>
                  <a:pt x="465" y="52"/>
                </a:cubicBezTo>
                <a:cubicBezTo>
                  <a:pt x="465" y="52"/>
                  <a:pt x="466" y="51"/>
                  <a:pt x="467" y="50"/>
                </a:cubicBezTo>
                <a:cubicBezTo>
                  <a:pt x="467" y="50"/>
                  <a:pt x="468" y="48"/>
                  <a:pt x="468" y="48"/>
                </a:cubicBezTo>
                <a:cubicBezTo>
                  <a:pt x="468" y="48"/>
                  <a:pt x="466" y="47"/>
                  <a:pt x="466" y="46"/>
                </a:cubicBezTo>
                <a:cubicBezTo>
                  <a:pt x="465" y="46"/>
                  <a:pt x="464" y="45"/>
                  <a:pt x="464" y="45"/>
                </a:cubicBezTo>
                <a:cubicBezTo>
                  <a:pt x="464" y="45"/>
                  <a:pt x="462" y="46"/>
                  <a:pt x="462" y="47"/>
                </a:cubicBezTo>
                <a:cubicBezTo>
                  <a:pt x="462" y="47"/>
                  <a:pt x="464" y="48"/>
                  <a:pt x="464" y="49"/>
                </a:cubicBezTo>
                <a:cubicBezTo>
                  <a:pt x="464" y="49"/>
                  <a:pt x="463" y="51"/>
                  <a:pt x="463" y="51"/>
                </a:cubicBezTo>
                <a:cubicBezTo>
                  <a:pt x="462" y="51"/>
                  <a:pt x="460" y="49"/>
                  <a:pt x="460" y="49"/>
                </a:cubicBezTo>
                <a:cubicBezTo>
                  <a:pt x="460" y="49"/>
                  <a:pt x="459" y="51"/>
                  <a:pt x="459" y="51"/>
                </a:cubicBezTo>
                <a:cubicBezTo>
                  <a:pt x="459" y="52"/>
                  <a:pt x="461" y="52"/>
                  <a:pt x="461" y="53"/>
                </a:cubicBezTo>
                <a:cubicBezTo>
                  <a:pt x="461" y="54"/>
                  <a:pt x="459" y="54"/>
                  <a:pt x="459" y="55"/>
                </a:cubicBezTo>
                <a:cubicBezTo>
                  <a:pt x="458" y="57"/>
                  <a:pt x="457" y="58"/>
                  <a:pt x="456" y="60"/>
                </a:cubicBezTo>
                <a:cubicBezTo>
                  <a:pt x="455" y="60"/>
                  <a:pt x="454" y="62"/>
                  <a:pt x="454" y="62"/>
                </a:cubicBezTo>
                <a:cubicBezTo>
                  <a:pt x="454" y="62"/>
                  <a:pt x="452" y="60"/>
                  <a:pt x="452" y="60"/>
                </a:cubicBezTo>
                <a:cubicBezTo>
                  <a:pt x="452" y="60"/>
                  <a:pt x="453" y="58"/>
                  <a:pt x="454" y="58"/>
                </a:cubicBezTo>
                <a:cubicBezTo>
                  <a:pt x="454" y="57"/>
                  <a:pt x="455" y="56"/>
                  <a:pt x="455" y="56"/>
                </a:cubicBezTo>
                <a:cubicBezTo>
                  <a:pt x="456" y="55"/>
                  <a:pt x="456" y="54"/>
                  <a:pt x="457" y="53"/>
                </a:cubicBezTo>
                <a:cubicBezTo>
                  <a:pt x="456" y="53"/>
                  <a:pt x="455" y="52"/>
                  <a:pt x="455" y="52"/>
                </a:cubicBezTo>
                <a:cubicBezTo>
                  <a:pt x="454" y="52"/>
                  <a:pt x="453" y="50"/>
                  <a:pt x="452" y="50"/>
                </a:cubicBezTo>
                <a:cubicBezTo>
                  <a:pt x="452" y="50"/>
                  <a:pt x="454" y="48"/>
                  <a:pt x="454" y="48"/>
                </a:cubicBezTo>
                <a:cubicBezTo>
                  <a:pt x="455" y="47"/>
                  <a:pt x="455" y="46"/>
                  <a:pt x="456" y="46"/>
                </a:cubicBezTo>
                <a:cubicBezTo>
                  <a:pt x="456" y="45"/>
                  <a:pt x="457" y="44"/>
                  <a:pt x="458" y="43"/>
                </a:cubicBezTo>
                <a:cubicBezTo>
                  <a:pt x="458" y="43"/>
                  <a:pt x="455" y="42"/>
                  <a:pt x="455" y="42"/>
                </a:cubicBezTo>
                <a:cubicBezTo>
                  <a:pt x="455" y="41"/>
                  <a:pt x="457" y="40"/>
                  <a:pt x="457" y="39"/>
                </a:cubicBezTo>
                <a:cubicBezTo>
                  <a:pt x="457" y="39"/>
                  <a:pt x="455" y="38"/>
                  <a:pt x="455" y="38"/>
                </a:cubicBezTo>
                <a:cubicBezTo>
                  <a:pt x="455" y="38"/>
                  <a:pt x="453" y="39"/>
                  <a:pt x="453" y="40"/>
                </a:cubicBezTo>
                <a:cubicBezTo>
                  <a:pt x="453" y="41"/>
                  <a:pt x="455" y="41"/>
                  <a:pt x="455" y="42"/>
                </a:cubicBezTo>
                <a:cubicBezTo>
                  <a:pt x="455" y="42"/>
                  <a:pt x="454" y="43"/>
                  <a:pt x="454" y="44"/>
                </a:cubicBezTo>
                <a:cubicBezTo>
                  <a:pt x="453" y="45"/>
                  <a:pt x="453" y="45"/>
                  <a:pt x="452" y="46"/>
                </a:cubicBezTo>
                <a:cubicBezTo>
                  <a:pt x="452" y="46"/>
                  <a:pt x="451" y="48"/>
                  <a:pt x="450" y="48"/>
                </a:cubicBezTo>
                <a:cubicBezTo>
                  <a:pt x="450" y="48"/>
                  <a:pt x="448" y="47"/>
                  <a:pt x="448" y="47"/>
                </a:cubicBezTo>
                <a:cubicBezTo>
                  <a:pt x="448" y="47"/>
                  <a:pt x="446" y="49"/>
                  <a:pt x="446" y="49"/>
                </a:cubicBezTo>
                <a:cubicBezTo>
                  <a:pt x="446" y="49"/>
                  <a:pt x="449" y="50"/>
                  <a:pt x="449" y="51"/>
                </a:cubicBezTo>
                <a:cubicBezTo>
                  <a:pt x="448" y="51"/>
                  <a:pt x="447" y="52"/>
                  <a:pt x="447" y="53"/>
                </a:cubicBezTo>
                <a:cubicBezTo>
                  <a:pt x="447" y="53"/>
                  <a:pt x="445" y="55"/>
                  <a:pt x="445" y="55"/>
                </a:cubicBezTo>
                <a:cubicBezTo>
                  <a:pt x="445" y="55"/>
                  <a:pt x="443" y="53"/>
                  <a:pt x="443" y="53"/>
                </a:cubicBezTo>
                <a:cubicBezTo>
                  <a:pt x="443" y="54"/>
                  <a:pt x="441" y="55"/>
                  <a:pt x="441" y="56"/>
                </a:cubicBezTo>
                <a:cubicBezTo>
                  <a:pt x="441" y="56"/>
                  <a:pt x="443" y="57"/>
                  <a:pt x="443" y="57"/>
                </a:cubicBezTo>
                <a:cubicBezTo>
                  <a:pt x="444" y="58"/>
                  <a:pt x="442" y="59"/>
                  <a:pt x="442" y="60"/>
                </a:cubicBezTo>
                <a:cubicBezTo>
                  <a:pt x="442" y="60"/>
                  <a:pt x="444" y="61"/>
                  <a:pt x="444" y="61"/>
                </a:cubicBezTo>
                <a:cubicBezTo>
                  <a:pt x="444" y="62"/>
                  <a:pt x="443" y="63"/>
                  <a:pt x="442" y="63"/>
                </a:cubicBezTo>
                <a:cubicBezTo>
                  <a:pt x="442" y="64"/>
                  <a:pt x="441" y="62"/>
                  <a:pt x="440" y="62"/>
                </a:cubicBezTo>
                <a:cubicBezTo>
                  <a:pt x="439" y="62"/>
                  <a:pt x="439" y="64"/>
                  <a:pt x="438" y="64"/>
                </a:cubicBezTo>
                <a:cubicBezTo>
                  <a:pt x="438" y="64"/>
                  <a:pt x="437" y="62"/>
                  <a:pt x="436" y="62"/>
                </a:cubicBezTo>
                <a:cubicBezTo>
                  <a:pt x="436" y="62"/>
                  <a:pt x="435" y="64"/>
                  <a:pt x="434" y="65"/>
                </a:cubicBezTo>
                <a:cubicBezTo>
                  <a:pt x="434" y="65"/>
                  <a:pt x="432" y="63"/>
                  <a:pt x="432" y="63"/>
                </a:cubicBezTo>
                <a:cubicBezTo>
                  <a:pt x="432" y="63"/>
                  <a:pt x="434" y="61"/>
                  <a:pt x="434" y="61"/>
                </a:cubicBezTo>
                <a:cubicBezTo>
                  <a:pt x="434" y="60"/>
                  <a:pt x="432" y="59"/>
                  <a:pt x="432" y="59"/>
                </a:cubicBezTo>
                <a:cubicBezTo>
                  <a:pt x="432" y="59"/>
                  <a:pt x="430" y="61"/>
                  <a:pt x="430" y="61"/>
                </a:cubicBezTo>
                <a:cubicBezTo>
                  <a:pt x="430" y="62"/>
                  <a:pt x="432" y="62"/>
                  <a:pt x="432" y="63"/>
                </a:cubicBezTo>
                <a:cubicBezTo>
                  <a:pt x="432" y="63"/>
                  <a:pt x="430" y="64"/>
                  <a:pt x="430" y="65"/>
                </a:cubicBezTo>
                <a:cubicBezTo>
                  <a:pt x="430" y="65"/>
                  <a:pt x="433" y="67"/>
                  <a:pt x="433" y="67"/>
                </a:cubicBezTo>
                <a:cubicBezTo>
                  <a:pt x="432" y="67"/>
                  <a:pt x="432" y="69"/>
                  <a:pt x="431" y="69"/>
                </a:cubicBezTo>
                <a:cubicBezTo>
                  <a:pt x="430" y="69"/>
                  <a:pt x="429" y="67"/>
                  <a:pt x="429" y="67"/>
                </a:cubicBezTo>
                <a:cubicBezTo>
                  <a:pt x="429" y="67"/>
                  <a:pt x="427" y="66"/>
                  <a:pt x="427" y="66"/>
                </a:cubicBezTo>
                <a:cubicBezTo>
                  <a:pt x="426" y="65"/>
                  <a:pt x="428" y="64"/>
                  <a:pt x="428" y="63"/>
                </a:cubicBezTo>
                <a:cubicBezTo>
                  <a:pt x="428" y="63"/>
                  <a:pt x="426" y="62"/>
                  <a:pt x="426" y="62"/>
                </a:cubicBezTo>
                <a:cubicBezTo>
                  <a:pt x="426" y="61"/>
                  <a:pt x="428" y="60"/>
                  <a:pt x="428" y="59"/>
                </a:cubicBezTo>
                <a:cubicBezTo>
                  <a:pt x="428" y="59"/>
                  <a:pt x="426" y="58"/>
                  <a:pt x="425" y="58"/>
                </a:cubicBezTo>
                <a:cubicBezTo>
                  <a:pt x="425" y="58"/>
                  <a:pt x="423" y="56"/>
                  <a:pt x="423" y="56"/>
                </a:cubicBezTo>
                <a:cubicBezTo>
                  <a:pt x="423" y="56"/>
                  <a:pt x="425" y="54"/>
                  <a:pt x="425" y="54"/>
                </a:cubicBezTo>
                <a:cubicBezTo>
                  <a:pt x="425" y="53"/>
                  <a:pt x="423" y="52"/>
                  <a:pt x="423" y="52"/>
                </a:cubicBezTo>
                <a:cubicBezTo>
                  <a:pt x="422" y="52"/>
                  <a:pt x="421" y="51"/>
                  <a:pt x="420" y="50"/>
                </a:cubicBezTo>
                <a:cubicBezTo>
                  <a:pt x="420" y="50"/>
                  <a:pt x="418" y="49"/>
                  <a:pt x="418" y="49"/>
                </a:cubicBezTo>
                <a:cubicBezTo>
                  <a:pt x="418" y="48"/>
                  <a:pt x="420" y="47"/>
                  <a:pt x="420" y="46"/>
                </a:cubicBezTo>
                <a:cubicBezTo>
                  <a:pt x="420" y="46"/>
                  <a:pt x="418" y="45"/>
                  <a:pt x="418" y="45"/>
                </a:cubicBezTo>
                <a:cubicBezTo>
                  <a:pt x="417" y="45"/>
                  <a:pt x="416" y="47"/>
                  <a:pt x="416" y="47"/>
                </a:cubicBezTo>
                <a:cubicBezTo>
                  <a:pt x="416" y="47"/>
                  <a:pt x="418" y="48"/>
                  <a:pt x="418" y="49"/>
                </a:cubicBezTo>
                <a:cubicBezTo>
                  <a:pt x="418" y="49"/>
                  <a:pt x="417" y="50"/>
                  <a:pt x="417" y="51"/>
                </a:cubicBezTo>
                <a:cubicBezTo>
                  <a:pt x="416" y="51"/>
                  <a:pt x="415" y="52"/>
                  <a:pt x="415" y="53"/>
                </a:cubicBezTo>
                <a:cubicBezTo>
                  <a:pt x="415" y="54"/>
                  <a:pt x="413" y="55"/>
                  <a:pt x="413" y="55"/>
                </a:cubicBezTo>
                <a:cubicBezTo>
                  <a:pt x="413" y="56"/>
                  <a:pt x="415" y="57"/>
                  <a:pt x="415" y="57"/>
                </a:cubicBezTo>
                <a:cubicBezTo>
                  <a:pt x="415" y="58"/>
                  <a:pt x="414" y="59"/>
                  <a:pt x="414" y="59"/>
                </a:cubicBezTo>
                <a:cubicBezTo>
                  <a:pt x="413" y="60"/>
                  <a:pt x="413" y="61"/>
                  <a:pt x="412" y="62"/>
                </a:cubicBezTo>
                <a:cubicBezTo>
                  <a:pt x="411" y="63"/>
                  <a:pt x="410" y="65"/>
                  <a:pt x="409" y="66"/>
                </a:cubicBezTo>
                <a:cubicBezTo>
                  <a:pt x="407" y="65"/>
                  <a:pt x="406" y="64"/>
                  <a:pt x="404" y="63"/>
                </a:cubicBezTo>
                <a:cubicBezTo>
                  <a:pt x="404" y="62"/>
                  <a:pt x="402" y="62"/>
                  <a:pt x="402" y="61"/>
                </a:cubicBezTo>
                <a:cubicBezTo>
                  <a:pt x="402" y="60"/>
                  <a:pt x="404" y="59"/>
                  <a:pt x="404" y="59"/>
                </a:cubicBezTo>
                <a:cubicBezTo>
                  <a:pt x="403" y="58"/>
                  <a:pt x="401" y="58"/>
                  <a:pt x="401" y="57"/>
                </a:cubicBezTo>
                <a:cubicBezTo>
                  <a:pt x="401" y="57"/>
                  <a:pt x="403" y="55"/>
                  <a:pt x="403" y="55"/>
                </a:cubicBezTo>
                <a:cubicBezTo>
                  <a:pt x="403" y="54"/>
                  <a:pt x="401" y="53"/>
                  <a:pt x="401" y="53"/>
                </a:cubicBezTo>
                <a:cubicBezTo>
                  <a:pt x="400" y="53"/>
                  <a:pt x="399" y="55"/>
                  <a:pt x="399" y="55"/>
                </a:cubicBezTo>
                <a:cubicBezTo>
                  <a:pt x="399" y="55"/>
                  <a:pt x="398" y="58"/>
                  <a:pt x="397" y="57"/>
                </a:cubicBezTo>
                <a:cubicBezTo>
                  <a:pt x="397" y="57"/>
                  <a:pt x="395" y="56"/>
                  <a:pt x="395" y="56"/>
                </a:cubicBezTo>
                <a:cubicBezTo>
                  <a:pt x="395" y="55"/>
                  <a:pt x="397" y="54"/>
                  <a:pt x="397" y="54"/>
                </a:cubicBezTo>
                <a:cubicBezTo>
                  <a:pt x="397" y="53"/>
                  <a:pt x="395" y="53"/>
                  <a:pt x="395" y="52"/>
                </a:cubicBezTo>
                <a:cubicBezTo>
                  <a:pt x="393" y="53"/>
                  <a:pt x="392" y="55"/>
                  <a:pt x="391" y="56"/>
                </a:cubicBezTo>
                <a:cubicBezTo>
                  <a:pt x="391" y="57"/>
                  <a:pt x="390" y="58"/>
                  <a:pt x="390" y="59"/>
                </a:cubicBezTo>
                <a:cubicBezTo>
                  <a:pt x="389" y="59"/>
                  <a:pt x="392" y="60"/>
                  <a:pt x="392" y="60"/>
                </a:cubicBezTo>
                <a:cubicBezTo>
                  <a:pt x="392" y="61"/>
                  <a:pt x="390" y="62"/>
                  <a:pt x="390" y="62"/>
                </a:cubicBezTo>
                <a:cubicBezTo>
                  <a:pt x="390" y="63"/>
                  <a:pt x="389" y="65"/>
                  <a:pt x="388" y="65"/>
                </a:cubicBezTo>
                <a:cubicBezTo>
                  <a:pt x="388" y="65"/>
                  <a:pt x="386" y="63"/>
                  <a:pt x="386" y="63"/>
                </a:cubicBezTo>
                <a:cubicBezTo>
                  <a:pt x="386" y="62"/>
                  <a:pt x="388" y="61"/>
                  <a:pt x="388" y="61"/>
                </a:cubicBezTo>
                <a:cubicBezTo>
                  <a:pt x="387" y="60"/>
                  <a:pt x="386" y="60"/>
                  <a:pt x="386" y="59"/>
                </a:cubicBezTo>
                <a:cubicBezTo>
                  <a:pt x="385" y="59"/>
                  <a:pt x="383" y="58"/>
                  <a:pt x="383" y="57"/>
                </a:cubicBezTo>
                <a:cubicBezTo>
                  <a:pt x="383" y="57"/>
                  <a:pt x="385" y="55"/>
                  <a:pt x="385" y="55"/>
                </a:cubicBezTo>
                <a:cubicBezTo>
                  <a:pt x="385" y="55"/>
                  <a:pt x="383" y="54"/>
                  <a:pt x="383" y="53"/>
                </a:cubicBezTo>
                <a:cubicBezTo>
                  <a:pt x="382" y="53"/>
                  <a:pt x="381" y="52"/>
                  <a:pt x="381" y="52"/>
                </a:cubicBezTo>
                <a:cubicBezTo>
                  <a:pt x="381" y="51"/>
                  <a:pt x="382" y="50"/>
                  <a:pt x="382" y="49"/>
                </a:cubicBezTo>
                <a:cubicBezTo>
                  <a:pt x="383" y="49"/>
                  <a:pt x="384" y="48"/>
                  <a:pt x="384" y="47"/>
                </a:cubicBezTo>
                <a:cubicBezTo>
                  <a:pt x="384" y="47"/>
                  <a:pt x="382" y="46"/>
                  <a:pt x="382" y="46"/>
                </a:cubicBezTo>
                <a:cubicBezTo>
                  <a:pt x="382" y="45"/>
                  <a:pt x="383" y="44"/>
                  <a:pt x="383" y="43"/>
                </a:cubicBezTo>
                <a:cubicBezTo>
                  <a:pt x="384" y="43"/>
                  <a:pt x="381" y="42"/>
                  <a:pt x="381" y="42"/>
                </a:cubicBezTo>
                <a:cubicBezTo>
                  <a:pt x="381" y="42"/>
                  <a:pt x="379" y="43"/>
                  <a:pt x="380" y="44"/>
                </a:cubicBezTo>
                <a:cubicBezTo>
                  <a:pt x="380" y="44"/>
                  <a:pt x="382" y="45"/>
                  <a:pt x="382" y="46"/>
                </a:cubicBezTo>
                <a:cubicBezTo>
                  <a:pt x="382" y="46"/>
                  <a:pt x="380" y="47"/>
                  <a:pt x="380" y="48"/>
                </a:cubicBezTo>
                <a:cubicBezTo>
                  <a:pt x="380" y="49"/>
                  <a:pt x="379" y="49"/>
                  <a:pt x="378" y="50"/>
                </a:cubicBezTo>
                <a:cubicBezTo>
                  <a:pt x="378" y="51"/>
                  <a:pt x="377" y="52"/>
                  <a:pt x="377" y="52"/>
                </a:cubicBezTo>
                <a:cubicBezTo>
                  <a:pt x="376" y="54"/>
                  <a:pt x="374" y="55"/>
                  <a:pt x="373" y="57"/>
                </a:cubicBezTo>
                <a:cubicBezTo>
                  <a:pt x="372" y="58"/>
                  <a:pt x="371" y="60"/>
                  <a:pt x="370" y="61"/>
                </a:cubicBezTo>
                <a:cubicBezTo>
                  <a:pt x="369" y="62"/>
                  <a:pt x="369" y="63"/>
                  <a:pt x="368" y="63"/>
                </a:cubicBezTo>
                <a:cubicBezTo>
                  <a:pt x="368" y="64"/>
                  <a:pt x="367" y="65"/>
                  <a:pt x="366" y="66"/>
                </a:cubicBezTo>
                <a:cubicBezTo>
                  <a:pt x="366" y="66"/>
                  <a:pt x="364" y="64"/>
                  <a:pt x="364" y="64"/>
                </a:cubicBezTo>
                <a:cubicBezTo>
                  <a:pt x="364" y="64"/>
                  <a:pt x="362" y="62"/>
                  <a:pt x="362" y="62"/>
                </a:cubicBezTo>
                <a:cubicBezTo>
                  <a:pt x="361" y="62"/>
                  <a:pt x="361" y="64"/>
                  <a:pt x="360" y="64"/>
                </a:cubicBezTo>
                <a:cubicBezTo>
                  <a:pt x="360" y="64"/>
                  <a:pt x="359" y="63"/>
                  <a:pt x="358" y="63"/>
                </a:cubicBezTo>
                <a:cubicBezTo>
                  <a:pt x="358" y="63"/>
                  <a:pt x="356" y="65"/>
                  <a:pt x="356" y="65"/>
                </a:cubicBezTo>
                <a:cubicBezTo>
                  <a:pt x="356" y="65"/>
                  <a:pt x="354" y="64"/>
                  <a:pt x="354" y="63"/>
                </a:cubicBezTo>
                <a:cubicBezTo>
                  <a:pt x="354" y="63"/>
                  <a:pt x="356" y="62"/>
                  <a:pt x="356" y="61"/>
                </a:cubicBezTo>
                <a:cubicBezTo>
                  <a:pt x="356" y="60"/>
                  <a:pt x="357" y="59"/>
                  <a:pt x="357" y="59"/>
                </a:cubicBezTo>
                <a:cubicBezTo>
                  <a:pt x="358" y="58"/>
                  <a:pt x="359" y="57"/>
                  <a:pt x="359" y="57"/>
                </a:cubicBezTo>
                <a:cubicBezTo>
                  <a:pt x="360" y="56"/>
                  <a:pt x="360" y="55"/>
                  <a:pt x="361" y="54"/>
                </a:cubicBezTo>
                <a:cubicBezTo>
                  <a:pt x="361" y="54"/>
                  <a:pt x="362" y="52"/>
                  <a:pt x="363" y="52"/>
                </a:cubicBezTo>
                <a:cubicBezTo>
                  <a:pt x="363" y="52"/>
                  <a:pt x="365" y="54"/>
                  <a:pt x="365" y="54"/>
                </a:cubicBezTo>
                <a:cubicBezTo>
                  <a:pt x="365" y="53"/>
                  <a:pt x="367" y="52"/>
                  <a:pt x="367" y="52"/>
                </a:cubicBezTo>
                <a:cubicBezTo>
                  <a:pt x="366" y="51"/>
                  <a:pt x="365" y="51"/>
                  <a:pt x="364" y="50"/>
                </a:cubicBezTo>
                <a:cubicBezTo>
                  <a:pt x="364" y="49"/>
                  <a:pt x="362" y="49"/>
                  <a:pt x="362" y="48"/>
                </a:cubicBezTo>
                <a:cubicBezTo>
                  <a:pt x="362" y="48"/>
                  <a:pt x="364" y="47"/>
                  <a:pt x="364" y="46"/>
                </a:cubicBezTo>
                <a:cubicBezTo>
                  <a:pt x="363" y="46"/>
                  <a:pt x="362" y="44"/>
                  <a:pt x="362" y="44"/>
                </a:cubicBezTo>
                <a:cubicBezTo>
                  <a:pt x="361" y="44"/>
                  <a:pt x="360" y="46"/>
                  <a:pt x="360" y="46"/>
                </a:cubicBezTo>
                <a:cubicBezTo>
                  <a:pt x="360" y="47"/>
                  <a:pt x="358" y="48"/>
                  <a:pt x="358" y="49"/>
                </a:cubicBezTo>
                <a:cubicBezTo>
                  <a:pt x="358" y="49"/>
                  <a:pt x="360" y="50"/>
                  <a:pt x="360" y="50"/>
                </a:cubicBezTo>
                <a:cubicBezTo>
                  <a:pt x="360" y="51"/>
                  <a:pt x="359" y="53"/>
                  <a:pt x="359" y="53"/>
                </a:cubicBezTo>
                <a:cubicBezTo>
                  <a:pt x="358" y="53"/>
                  <a:pt x="357" y="51"/>
                  <a:pt x="356" y="51"/>
                </a:cubicBezTo>
                <a:cubicBezTo>
                  <a:pt x="356" y="51"/>
                  <a:pt x="355" y="53"/>
                  <a:pt x="355" y="53"/>
                </a:cubicBezTo>
                <a:cubicBezTo>
                  <a:pt x="354" y="54"/>
                  <a:pt x="354" y="55"/>
                  <a:pt x="353" y="55"/>
                </a:cubicBezTo>
                <a:cubicBezTo>
                  <a:pt x="353" y="56"/>
                  <a:pt x="352" y="58"/>
                  <a:pt x="351" y="58"/>
                </a:cubicBezTo>
                <a:cubicBezTo>
                  <a:pt x="351" y="58"/>
                  <a:pt x="349" y="56"/>
                  <a:pt x="349" y="56"/>
                </a:cubicBezTo>
                <a:cubicBezTo>
                  <a:pt x="348" y="56"/>
                  <a:pt x="348" y="58"/>
                  <a:pt x="347" y="58"/>
                </a:cubicBezTo>
                <a:cubicBezTo>
                  <a:pt x="347" y="59"/>
                  <a:pt x="346" y="60"/>
                  <a:pt x="346" y="60"/>
                </a:cubicBezTo>
                <a:cubicBezTo>
                  <a:pt x="346" y="60"/>
                  <a:pt x="343" y="59"/>
                  <a:pt x="343" y="59"/>
                </a:cubicBezTo>
                <a:cubicBezTo>
                  <a:pt x="343" y="58"/>
                  <a:pt x="345" y="57"/>
                  <a:pt x="345" y="56"/>
                </a:cubicBezTo>
                <a:cubicBezTo>
                  <a:pt x="345" y="56"/>
                  <a:pt x="343" y="55"/>
                  <a:pt x="343" y="55"/>
                </a:cubicBezTo>
                <a:cubicBezTo>
                  <a:pt x="342" y="55"/>
                  <a:pt x="342" y="57"/>
                  <a:pt x="341" y="57"/>
                </a:cubicBezTo>
                <a:cubicBezTo>
                  <a:pt x="341" y="57"/>
                  <a:pt x="340" y="55"/>
                  <a:pt x="339" y="55"/>
                </a:cubicBezTo>
                <a:cubicBezTo>
                  <a:pt x="338" y="55"/>
                  <a:pt x="338" y="57"/>
                  <a:pt x="337" y="58"/>
                </a:cubicBezTo>
                <a:cubicBezTo>
                  <a:pt x="337" y="58"/>
                  <a:pt x="336" y="56"/>
                  <a:pt x="335" y="56"/>
                </a:cubicBezTo>
                <a:cubicBezTo>
                  <a:pt x="334" y="56"/>
                  <a:pt x="334" y="58"/>
                  <a:pt x="333" y="58"/>
                </a:cubicBezTo>
                <a:cubicBezTo>
                  <a:pt x="332" y="57"/>
                  <a:pt x="330" y="56"/>
                  <a:pt x="329" y="55"/>
                </a:cubicBezTo>
                <a:cubicBezTo>
                  <a:pt x="330" y="53"/>
                  <a:pt x="331" y="52"/>
                  <a:pt x="332" y="50"/>
                </a:cubicBezTo>
                <a:cubicBezTo>
                  <a:pt x="333" y="49"/>
                  <a:pt x="333" y="49"/>
                  <a:pt x="334" y="48"/>
                </a:cubicBezTo>
                <a:cubicBezTo>
                  <a:pt x="334" y="48"/>
                  <a:pt x="336" y="46"/>
                  <a:pt x="336" y="46"/>
                </a:cubicBezTo>
                <a:cubicBezTo>
                  <a:pt x="336" y="46"/>
                  <a:pt x="334" y="44"/>
                  <a:pt x="333" y="44"/>
                </a:cubicBezTo>
                <a:cubicBezTo>
                  <a:pt x="333" y="44"/>
                  <a:pt x="332" y="46"/>
                  <a:pt x="332" y="46"/>
                </a:cubicBezTo>
                <a:cubicBezTo>
                  <a:pt x="331" y="47"/>
                  <a:pt x="331" y="48"/>
                  <a:pt x="330" y="48"/>
                </a:cubicBezTo>
                <a:cubicBezTo>
                  <a:pt x="329" y="49"/>
                  <a:pt x="329" y="50"/>
                  <a:pt x="328" y="51"/>
                </a:cubicBezTo>
                <a:cubicBezTo>
                  <a:pt x="328" y="51"/>
                  <a:pt x="327" y="52"/>
                  <a:pt x="327" y="53"/>
                </a:cubicBezTo>
                <a:cubicBezTo>
                  <a:pt x="326" y="54"/>
                  <a:pt x="325" y="55"/>
                  <a:pt x="325" y="55"/>
                </a:cubicBezTo>
                <a:cubicBezTo>
                  <a:pt x="325" y="56"/>
                  <a:pt x="327" y="57"/>
                  <a:pt x="327" y="57"/>
                </a:cubicBezTo>
                <a:cubicBezTo>
                  <a:pt x="328" y="57"/>
                  <a:pt x="329" y="58"/>
                  <a:pt x="329" y="59"/>
                </a:cubicBezTo>
                <a:cubicBezTo>
                  <a:pt x="330" y="59"/>
                  <a:pt x="328" y="60"/>
                  <a:pt x="328" y="61"/>
                </a:cubicBezTo>
                <a:cubicBezTo>
                  <a:pt x="327" y="60"/>
                  <a:pt x="326" y="60"/>
                  <a:pt x="325" y="59"/>
                </a:cubicBezTo>
                <a:cubicBezTo>
                  <a:pt x="325" y="59"/>
                  <a:pt x="324" y="57"/>
                  <a:pt x="323" y="57"/>
                </a:cubicBezTo>
                <a:cubicBezTo>
                  <a:pt x="323" y="57"/>
                  <a:pt x="322" y="59"/>
                  <a:pt x="322" y="60"/>
                </a:cubicBezTo>
                <a:cubicBezTo>
                  <a:pt x="321" y="60"/>
                  <a:pt x="320" y="61"/>
                  <a:pt x="320" y="62"/>
                </a:cubicBezTo>
                <a:cubicBezTo>
                  <a:pt x="320" y="61"/>
                  <a:pt x="318" y="61"/>
                  <a:pt x="318" y="60"/>
                </a:cubicBezTo>
                <a:cubicBezTo>
                  <a:pt x="318" y="60"/>
                  <a:pt x="319" y="58"/>
                  <a:pt x="319" y="58"/>
                </a:cubicBezTo>
                <a:cubicBezTo>
                  <a:pt x="320" y="57"/>
                  <a:pt x="320" y="56"/>
                  <a:pt x="321" y="56"/>
                </a:cubicBezTo>
                <a:cubicBezTo>
                  <a:pt x="322" y="55"/>
                  <a:pt x="322" y="54"/>
                  <a:pt x="323" y="53"/>
                </a:cubicBezTo>
                <a:cubicBezTo>
                  <a:pt x="323" y="53"/>
                  <a:pt x="324" y="52"/>
                  <a:pt x="324" y="51"/>
                </a:cubicBezTo>
                <a:cubicBezTo>
                  <a:pt x="324" y="51"/>
                  <a:pt x="323" y="49"/>
                  <a:pt x="322" y="50"/>
                </a:cubicBezTo>
                <a:cubicBezTo>
                  <a:pt x="322" y="50"/>
                  <a:pt x="321" y="52"/>
                  <a:pt x="320" y="52"/>
                </a:cubicBezTo>
                <a:cubicBezTo>
                  <a:pt x="320" y="52"/>
                  <a:pt x="319" y="50"/>
                  <a:pt x="318" y="50"/>
                </a:cubicBezTo>
                <a:cubicBezTo>
                  <a:pt x="318" y="50"/>
                  <a:pt x="317" y="52"/>
                  <a:pt x="317" y="52"/>
                </a:cubicBezTo>
                <a:cubicBezTo>
                  <a:pt x="316" y="53"/>
                  <a:pt x="315" y="54"/>
                  <a:pt x="315" y="55"/>
                </a:cubicBezTo>
                <a:cubicBezTo>
                  <a:pt x="315" y="55"/>
                  <a:pt x="314" y="57"/>
                  <a:pt x="313" y="57"/>
                </a:cubicBezTo>
                <a:cubicBezTo>
                  <a:pt x="313" y="57"/>
                  <a:pt x="311" y="55"/>
                  <a:pt x="311" y="55"/>
                </a:cubicBezTo>
                <a:cubicBezTo>
                  <a:pt x="310" y="55"/>
                  <a:pt x="310" y="57"/>
                  <a:pt x="309" y="57"/>
                </a:cubicBezTo>
                <a:cubicBezTo>
                  <a:pt x="309" y="57"/>
                  <a:pt x="308" y="56"/>
                  <a:pt x="307" y="56"/>
                </a:cubicBezTo>
                <a:cubicBezTo>
                  <a:pt x="306" y="56"/>
                  <a:pt x="306" y="58"/>
                  <a:pt x="305" y="58"/>
                </a:cubicBezTo>
                <a:cubicBezTo>
                  <a:pt x="305" y="58"/>
                  <a:pt x="304" y="56"/>
                  <a:pt x="303" y="56"/>
                </a:cubicBezTo>
                <a:cubicBezTo>
                  <a:pt x="302" y="56"/>
                  <a:pt x="302" y="58"/>
                  <a:pt x="301" y="58"/>
                </a:cubicBezTo>
                <a:cubicBezTo>
                  <a:pt x="301" y="58"/>
                  <a:pt x="300" y="57"/>
                  <a:pt x="299" y="57"/>
                </a:cubicBezTo>
                <a:cubicBezTo>
                  <a:pt x="299" y="57"/>
                  <a:pt x="298" y="59"/>
                  <a:pt x="297" y="59"/>
                </a:cubicBezTo>
                <a:cubicBezTo>
                  <a:pt x="297" y="59"/>
                  <a:pt x="295" y="57"/>
                  <a:pt x="295" y="57"/>
                </a:cubicBezTo>
                <a:cubicBezTo>
                  <a:pt x="295" y="57"/>
                  <a:pt x="294" y="59"/>
                  <a:pt x="293" y="59"/>
                </a:cubicBezTo>
                <a:cubicBezTo>
                  <a:pt x="293" y="60"/>
                  <a:pt x="292" y="61"/>
                  <a:pt x="292" y="62"/>
                </a:cubicBezTo>
                <a:cubicBezTo>
                  <a:pt x="291" y="61"/>
                  <a:pt x="290" y="61"/>
                  <a:pt x="290" y="60"/>
                </a:cubicBezTo>
                <a:cubicBezTo>
                  <a:pt x="289" y="60"/>
                  <a:pt x="287" y="59"/>
                  <a:pt x="287" y="58"/>
                </a:cubicBezTo>
                <a:cubicBezTo>
                  <a:pt x="287" y="58"/>
                  <a:pt x="289" y="56"/>
                  <a:pt x="289" y="56"/>
                </a:cubicBezTo>
                <a:cubicBezTo>
                  <a:pt x="290" y="55"/>
                  <a:pt x="290" y="55"/>
                  <a:pt x="291" y="54"/>
                </a:cubicBezTo>
                <a:cubicBezTo>
                  <a:pt x="291" y="54"/>
                  <a:pt x="292" y="55"/>
                  <a:pt x="293" y="55"/>
                </a:cubicBezTo>
                <a:cubicBezTo>
                  <a:pt x="293" y="56"/>
                  <a:pt x="295" y="57"/>
                  <a:pt x="295" y="57"/>
                </a:cubicBezTo>
                <a:cubicBezTo>
                  <a:pt x="296" y="57"/>
                  <a:pt x="296" y="55"/>
                  <a:pt x="297" y="55"/>
                </a:cubicBezTo>
                <a:cubicBezTo>
                  <a:pt x="298" y="55"/>
                  <a:pt x="298" y="57"/>
                  <a:pt x="299" y="57"/>
                </a:cubicBezTo>
                <a:cubicBezTo>
                  <a:pt x="300" y="57"/>
                  <a:pt x="300" y="54"/>
                  <a:pt x="301" y="54"/>
                </a:cubicBezTo>
                <a:cubicBezTo>
                  <a:pt x="301" y="54"/>
                  <a:pt x="303" y="56"/>
                  <a:pt x="303" y="56"/>
                </a:cubicBezTo>
                <a:cubicBezTo>
                  <a:pt x="304" y="56"/>
                  <a:pt x="304" y="54"/>
                  <a:pt x="305" y="54"/>
                </a:cubicBezTo>
                <a:cubicBezTo>
                  <a:pt x="304" y="53"/>
                  <a:pt x="303" y="53"/>
                  <a:pt x="303" y="52"/>
                </a:cubicBezTo>
                <a:cubicBezTo>
                  <a:pt x="302" y="52"/>
                  <a:pt x="300" y="51"/>
                  <a:pt x="300" y="50"/>
                </a:cubicBezTo>
                <a:cubicBezTo>
                  <a:pt x="300" y="50"/>
                  <a:pt x="302" y="49"/>
                  <a:pt x="302" y="48"/>
                </a:cubicBezTo>
                <a:cubicBezTo>
                  <a:pt x="303" y="48"/>
                  <a:pt x="303" y="47"/>
                  <a:pt x="304" y="46"/>
                </a:cubicBezTo>
                <a:cubicBezTo>
                  <a:pt x="304" y="45"/>
                  <a:pt x="305" y="45"/>
                  <a:pt x="305" y="44"/>
                </a:cubicBezTo>
                <a:cubicBezTo>
                  <a:pt x="305" y="44"/>
                  <a:pt x="304" y="42"/>
                  <a:pt x="303" y="42"/>
                </a:cubicBezTo>
                <a:cubicBezTo>
                  <a:pt x="303" y="42"/>
                  <a:pt x="302" y="44"/>
                  <a:pt x="301" y="44"/>
                </a:cubicBezTo>
                <a:cubicBezTo>
                  <a:pt x="301" y="45"/>
                  <a:pt x="300" y="46"/>
                  <a:pt x="300" y="47"/>
                </a:cubicBezTo>
                <a:cubicBezTo>
                  <a:pt x="299" y="47"/>
                  <a:pt x="299" y="48"/>
                  <a:pt x="298" y="49"/>
                </a:cubicBezTo>
                <a:cubicBezTo>
                  <a:pt x="298" y="49"/>
                  <a:pt x="297" y="51"/>
                  <a:pt x="296" y="51"/>
                </a:cubicBezTo>
                <a:cubicBezTo>
                  <a:pt x="296" y="51"/>
                  <a:pt x="295" y="49"/>
                  <a:pt x="294" y="49"/>
                </a:cubicBezTo>
                <a:cubicBezTo>
                  <a:pt x="294" y="49"/>
                  <a:pt x="293" y="52"/>
                  <a:pt x="292" y="52"/>
                </a:cubicBezTo>
                <a:cubicBezTo>
                  <a:pt x="292" y="52"/>
                  <a:pt x="290" y="50"/>
                  <a:pt x="290" y="50"/>
                </a:cubicBezTo>
                <a:cubicBezTo>
                  <a:pt x="290" y="50"/>
                  <a:pt x="289" y="51"/>
                  <a:pt x="288" y="52"/>
                </a:cubicBezTo>
                <a:cubicBezTo>
                  <a:pt x="288" y="53"/>
                  <a:pt x="287" y="54"/>
                  <a:pt x="287" y="54"/>
                </a:cubicBezTo>
                <a:cubicBezTo>
                  <a:pt x="286" y="55"/>
                  <a:pt x="286" y="56"/>
                  <a:pt x="285" y="57"/>
                </a:cubicBezTo>
                <a:cubicBezTo>
                  <a:pt x="284" y="57"/>
                  <a:pt x="284" y="58"/>
                  <a:pt x="283" y="59"/>
                </a:cubicBezTo>
                <a:cubicBezTo>
                  <a:pt x="283" y="60"/>
                  <a:pt x="282" y="60"/>
                  <a:pt x="282" y="61"/>
                </a:cubicBezTo>
                <a:cubicBezTo>
                  <a:pt x="281" y="62"/>
                  <a:pt x="280" y="63"/>
                  <a:pt x="280" y="63"/>
                </a:cubicBezTo>
                <a:cubicBezTo>
                  <a:pt x="280" y="64"/>
                  <a:pt x="282" y="65"/>
                  <a:pt x="282" y="65"/>
                </a:cubicBezTo>
                <a:cubicBezTo>
                  <a:pt x="282" y="65"/>
                  <a:pt x="281" y="67"/>
                  <a:pt x="280" y="67"/>
                </a:cubicBezTo>
                <a:cubicBezTo>
                  <a:pt x="280" y="67"/>
                  <a:pt x="279" y="69"/>
                  <a:pt x="279" y="69"/>
                </a:cubicBezTo>
                <a:cubicBezTo>
                  <a:pt x="278" y="69"/>
                  <a:pt x="277" y="68"/>
                  <a:pt x="277" y="68"/>
                </a:cubicBezTo>
                <a:cubicBezTo>
                  <a:pt x="276" y="68"/>
                  <a:pt x="275" y="70"/>
                  <a:pt x="275" y="70"/>
                </a:cubicBezTo>
                <a:cubicBezTo>
                  <a:pt x="275" y="70"/>
                  <a:pt x="273" y="68"/>
                  <a:pt x="273" y="68"/>
                </a:cubicBezTo>
                <a:cubicBezTo>
                  <a:pt x="273" y="67"/>
                  <a:pt x="274" y="67"/>
                  <a:pt x="274" y="66"/>
                </a:cubicBezTo>
                <a:cubicBezTo>
                  <a:pt x="275" y="65"/>
                  <a:pt x="276" y="64"/>
                  <a:pt x="276" y="64"/>
                </a:cubicBezTo>
                <a:cubicBezTo>
                  <a:pt x="276" y="63"/>
                  <a:pt x="274" y="62"/>
                  <a:pt x="274" y="62"/>
                </a:cubicBezTo>
                <a:cubicBezTo>
                  <a:pt x="274" y="62"/>
                  <a:pt x="275" y="60"/>
                  <a:pt x="275" y="60"/>
                </a:cubicBezTo>
                <a:cubicBezTo>
                  <a:pt x="276" y="59"/>
                  <a:pt x="277" y="58"/>
                  <a:pt x="277" y="58"/>
                </a:cubicBezTo>
                <a:cubicBezTo>
                  <a:pt x="278" y="57"/>
                  <a:pt x="278" y="56"/>
                  <a:pt x="279" y="55"/>
                </a:cubicBezTo>
                <a:cubicBezTo>
                  <a:pt x="279" y="55"/>
                  <a:pt x="280" y="54"/>
                  <a:pt x="281" y="53"/>
                </a:cubicBezTo>
                <a:cubicBezTo>
                  <a:pt x="281" y="54"/>
                  <a:pt x="282" y="54"/>
                  <a:pt x="283" y="55"/>
                </a:cubicBezTo>
                <a:cubicBezTo>
                  <a:pt x="283" y="55"/>
                  <a:pt x="285" y="53"/>
                  <a:pt x="285" y="53"/>
                </a:cubicBezTo>
                <a:cubicBezTo>
                  <a:pt x="285" y="52"/>
                  <a:pt x="282" y="51"/>
                  <a:pt x="282" y="51"/>
                </a:cubicBezTo>
                <a:cubicBezTo>
                  <a:pt x="282" y="51"/>
                  <a:pt x="281" y="53"/>
                  <a:pt x="281" y="53"/>
                </a:cubicBezTo>
                <a:cubicBezTo>
                  <a:pt x="280" y="53"/>
                  <a:pt x="279" y="51"/>
                  <a:pt x="278" y="51"/>
                </a:cubicBezTo>
                <a:cubicBezTo>
                  <a:pt x="278" y="51"/>
                  <a:pt x="277" y="54"/>
                  <a:pt x="277" y="54"/>
                </a:cubicBezTo>
                <a:cubicBezTo>
                  <a:pt x="276" y="54"/>
                  <a:pt x="274" y="52"/>
                  <a:pt x="274" y="52"/>
                </a:cubicBezTo>
                <a:cubicBezTo>
                  <a:pt x="274" y="51"/>
                  <a:pt x="276" y="50"/>
                  <a:pt x="276" y="50"/>
                </a:cubicBezTo>
                <a:cubicBezTo>
                  <a:pt x="276" y="50"/>
                  <a:pt x="274" y="48"/>
                  <a:pt x="274" y="48"/>
                </a:cubicBezTo>
                <a:cubicBezTo>
                  <a:pt x="274" y="48"/>
                  <a:pt x="272" y="50"/>
                  <a:pt x="272" y="50"/>
                </a:cubicBezTo>
                <a:cubicBezTo>
                  <a:pt x="272" y="51"/>
                  <a:pt x="275" y="52"/>
                  <a:pt x="274" y="52"/>
                </a:cubicBezTo>
                <a:cubicBezTo>
                  <a:pt x="274" y="52"/>
                  <a:pt x="273" y="54"/>
                  <a:pt x="273" y="54"/>
                </a:cubicBezTo>
                <a:cubicBezTo>
                  <a:pt x="272" y="54"/>
                  <a:pt x="271" y="52"/>
                  <a:pt x="270" y="52"/>
                </a:cubicBezTo>
                <a:cubicBezTo>
                  <a:pt x="270" y="53"/>
                  <a:pt x="269" y="55"/>
                  <a:pt x="269" y="55"/>
                </a:cubicBezTo>
                <a:cubicBezTo>
                  <a:pt x="268" y="55"/>
                  <a:pt x="267" y="53"/>
                  <a:pt x="267" y="53"/>
                </a:cubicBezTo>
                <a:cubicBezTo>
                  <a:pt x="266" y="54"/>
                  <a:pt x="265" y="54"/>
                  <a:pt x="265" y="55"/>
                </a:cubicBezTo>
                <a:cubicBezTo>
                  <a:pt x="265" y="56"/>
                  <a:pt x="263" y="57"/>
                  <a:pt x="263" y="57"/>
                </a:cubicBezTo>
                <a:cubicBezTo>
                  <a:pt x="263" y="58"/>
                  <a:pt x="265" y="59"/>
                  <a:pt x="265" y="59"/>
                </a:cubicBezTo>
                <a:cubicBezTo>
                  <a:pt x="265" y="60"/>
                  <a:pt x="264" y="61"/>
                  <a:pt x="264" y="61"/>
                </a:cubicBezTo>
                <a:cubicBezTo>
                  <a:pt x="264" y="62"/>
                  <a:pt x="266" y="63"/>
                  <a:pt x="266" y="63"/>
                </a:cubicBezTo>
                <a:cubicBezTo>
                  <a:pt x="266" y="64"/>
                  <a:pt x="264" y="65"/>
                  <a:pt x="264" y="65"/>
                </a:cubicBezTo>
                <a:cubicBezTo>
                  <a:pt x="264" y="66"/>
                  <a:pt x="262" y="67"/>
                  <a:pt x="262" y="68"/>
                </a:cubicBezTo>
                <a:cubicBezTo>
                  <a:pt x="262" y="67"/>
                  <a:pt x="260" y="67"/>
                  <a:pt x="260" y="66"/>
                </a:cubicBezTo>
                <a:cubicBezTo>
                  <a:pt x="260" y="65"/>
                  <a:pt x="262" y="64"/>
                  <a:pt x="262" y="64"/>
                </a:cubicBezTo>
                <a:cubicBezTo>
                  <a:pt x="262" y="63"/>
                  <a:pt x="260" y="63"/>
                  <a:pt x="260" y="62"/>
                </a:cubicBezTo>
                <a:cubicBezTo>
                  <a:pt x="260" y="62"/>
                  <a:pt x="262" y="60"/>
                  <a:pt x="261" y="60"/>
                </a:cubicBezTo>
                <a:cubicBezTo>
                  <a:pt x="261" y="59"/>
                  <a:pt x="259" y="58"/>
                  <a:pt x="259" y="58"/>
                </a:cubicBezTo>
                <a:cubicBezTo>
                  <a:pt x="259" y="58"/>
                  <a:pt x="258" y="60"/>
                  <a:pt x="257" y="60"/>
                </a:cubicBezTo>
                <a:cubicBezTo>
                  <a:pt x="257" y="60"/>
                  <a:pt x="256" y="59"/>
                  <a:pt x="255" y="59"/>
                </a:cubicBezTo>
                <a:cubicBezTo>
                  <a:pt x="254" y="60"/>
                  <a:pt x="253" y="62"/>
                  <a:pt x="252" y="63"/>
                </a:cubicBezTo>
                <a:cubicBezTo>
                  <a:pt x="251" y="64"/>
                  <a:pt x="251" y="64"/>
                  <a:pt x="250" y="65"/>
                </a:cubicBezTo>
                <a:cubicBezTo>
                  <a:pt x="249" y="64"/>
                  <a:pt x="247" y="63"/>
                  <a:pt x="246" y="62"/>
                </a:cubicBezTo>
                <a:cubicBezTo>
                  <a:pt x="246" y="61"/>
                  <a:pt x="247" y="60"/>
                  <a:pt x="247" y="60"/>
                </a:cubicBezTo>
                <a:cubicBezTo>
                  <a:pt x="247" y="59"/>
                  <a:pt x="245" y="58"/>
                  <a:pt x="245" y="58"/>
                </a:cubicBezTo>
                <a:cubicBezTo>
                  <a:pt x="245" y="57"/>
                  <a:pt x="247" y="56"/>
                  <a:pt x="247" y="56"/>
                </a:cubicBezTo>
                <a:cubicBezTo>
                  <a:pt x="247" y="55"/>
                  <a:pt x="248" y="53"/>
                  <a:pt x="249" y="53"/>
                </a:cubicBezTo>
                <a:cubicBezTo>
                  <a:pt x="249" y="53"/>
                  <a:pt x="250" y="55"/>
                  <a:pt x="251" y="55"/>
                </a:cubicBezTo>
                <a:cubicBezTo>
                  <a:pt x="251" y="55"/>
                  <a:pt x="253" y="57"/>
                  <a:pt x="253" y="57"/>
                </a:cubicBezTo>
                <a:cubicBezTo>
                  <a:pt x="253" y="56"/>
                  <a:pt x="255" y="55"/>
                  <a:pt x="255" y="55"/>
                </a:cubicBezTo>
                <a:cubicBezTo>
                  <a:pt x="255" y="54"/>
                  <a:pt x="253" y="54"/>
                  <a:pt x="253" y="53"/>
                </a:cubicBezTo>
                <a:cubicBezTo>
                  <a:pt x="252" y="52"/>
                  <a:pt x="254" y="51"/>
                  <a:pt x="254" y="51"/>
                </a:cubicBezTo>
                <a:cubicBezTo>
                  <a:pt x="254" y="50"/>
                  <a:pt x="252" y="49"/>
                  <a:pt x="252" y="49"/>
                </a:cubicBezTo>
                <a:cubicBezTo>
                  <a:pt x="252" y="49"/>
                  <a:pt x="251" y="51"/>
                  <a:pt x="250" y="51"/>
                </a:cubicBezTo>
                <a:cubicBezTo>
                  <a:pt x="250" y="51"/>
                  <a:pt x="249" y="50"/>
                  <a:pt x="248" y="49"/>
                </a:cubicBezTo>
                <a:cubicBezTo>
                  <a:pt x="248" y="49"/>
                  <a:pt x="250" y="48"/>
                  <a:pt x="250" y="47"/>
                </a:cubicBezTo>
                <a:cubicBezTo>
                  <a:pt x="250" y="47"/>
                  <a:pt x="247" y="46"/>
                  <a:pt x="248" y="46"/>
                </a:cubicBezTo>
                <a:cubicBezTo>
                  <a:pt x="247" y="46"/>
                  <a:pt x="246" y="47"/>
                  <a:pt x="246" y="48"/>
                </a:cubicBezTo>
                <a:cubicBezTo>
                  <a:pt x="246" y="48"/>
                  <a:pt x="248" y="49"/>
                  <a:pt x="248" y="49"/>
                </a:cubicBezTo>
                <a:cubicBezTo>
                  <a:pt x="248" y="50"/>
                  <a:pt x="247" y="51"/>
                  <a:pt x="246" y="52"/>
                </a:cubicBezTo>
                <a:cubicBezTo>
                  <a:pt x="246" y="52"/>
                  <a:pt x="245" y="53"/>
                  <a:pt x="245" y="54"/>
                </a:cubicBezTo>
                <a:cubicBezTo>
                  <a:pt x="244" y="55"/>
                  <a:pt x="244" y="56"/>
                  <a:pt x="243" y="56"/>
                </a:cubicBezTo>
                <a:cubicBezTo>
                  <a:pt x="243" y="56"/>
                  <a:pt x="241" y="54"/>
                  <a:pt x="241" y="54"/>
                </a:cubicBezTo>
                <a:cubicBezTo>
                  <a:pt x="240" y="55"/>
                  <a:pt x="240" y="56"/>
                  <a:pt x="239" y="57"/>
                </a:cubicBezTo>
                <a:cubicBezTo>
                  <a:pt x="239" y="57"/>
                  <a:pt x="241" y="58"/>
                  <a:pt x="241" y="58"/>
                </a:cubicBezTo>
                <a:cubicBezTo>
                  <a:pt x="241" y="59"/>
                  <a:pt x="240" y="61"/>
                  <a:pt x="240" y="61"/>
                </a:cubicBezTo>
                <a:cubicBezTo>
                  <a:pt x="239" y="61"/>
                  <a:pt x="237" y="59"/>
                  <a:pt x="237" y="59"/>
                </a:cubicBezTo>
                <a:cubicBezTo>
                  <a:pt x="237" y="59"/>
                  <a:pt x="239" y="57"/>
                  <a:pt x="239" y="57"/>
                </a:cubicBezTo>
                <a:cubicBezTo>
                  <a:pt x="239" y="56"/>
                  <a:pt x="237" y="55"/>
                  <a:pt x="237" y="55"/>
                </a:cubicBezTo>
                <a:cubicBezTo>
                  <a:pt x="236" y="54"/>
                  <a:pt x="235" y="54"/>
                  <a:pt x="235" y="53"/>
                </a:cubicBezTo>
                <a:cubicBezTo>
                  <a:pt x="234" y="53"/>
                  <a:pt x="233" y="52"/>
                  <a:pt x="232" y="52"/>
                </a:cubicBezTo>
                <a:cubicBezTo>
                  <a:pt x="231" y="53"/>
                  <a:pt x="230" y="55"/>
                  <a:pt x="229" y="56"/>
                </a:cubicBezTo>
                <a:cubicBezTo>
                  <a:pt x="228" y="57"/>
                  <a:pt x="228" y="58"/>
                  <a:pt x="227" y="58"/>
                </a:cubicBezTo>
                <a:cubicBezTo>
                  <a:pt x="227" y="58"/>
                  <a:pt x="225" y="57"/>
                  <a:pt x="225" y="57"/>
                </a:cubicBezTo>
                <a:cubicBezTo>
                  <a:pt x="224" y="57"/>
                  <a:pt x="224" y="59"/>
                  <a:pt x="223" y="59"/>
                </a:cubicBezTo>
                <a:cubicBezTo>
                  <a:pt x="222" y="59"/>
                  <a:pt x="222" y="57"/>
                  <a:pt x="221" y="57"/>
                </a:cubicBezTo>
                <a:cubicBezTo>
                  <a:pt x="220" y="57"/>
                  <a:pt x="219" y="55"/>
                  <a:pt x="219" y="55"/>
                </a:cubicBezTo>
                <a:cubicBezTo>
                  <a:pt x="218" y="55"/>
                  <a:pt x="218" y="57"/>
                  <a:pt x="217" y="58"/>
                </a:cubicBezTo>
                <a:cubicBezTo>
                  <a:pt x="216" y="57"/>
                  <a:pt x="216" y="57"/>
                  <a:pt x="215" y="56"/>
                </a:cubicBezTo>
                <a:cubicBezTo>
                  <a:pt x="214" y="56"/>
                  <a:pt x="213" y="55"/>
                  <a:pt x="213" y="54"/>
                </a:cubicBezTo>
                <a:cubicBezTo>
                  <a:pt x="213" y="54"/>
                  <a:pt x="214" y="52"/>
                  <a:pt x="214" y="52"/>
                </a:cubicBezTo>
                <a:cubicBezTo>
                  <a:pt x="215" y="52"/>
                  <a:pt x="216" y="54"/>
                  <a:pt x="217" y="54"/>
                </a:cubicBezTo>
                <a:cubicBezTo>
                  <a:pt x="217" y="53"/>
                  <a:pt x="218" y="52"/>
                  <a:pt x="218" y="51"/>
                </a:cubicBezTo>
                <a:cubicBezTo>
                  <a:pt x="217" y="50"/>
                  <a:pt x="215" y="49"/>
                  <a:pt x="214" y="48"/>
                </a:cubicBezTo>
                <a:cubicBezTo>
                  <a:pt x="213" y="49"/>
                  <a:pt x="213" y="50"/>
                  <a:pt x="212" y="50"/>
                </a:cubicBezTo>
                <a:cubicBezTo>
                  <a:pt x="212" y="51"/>
                  <a:pt x="211" y="53"/>
                  <a:pt x="210" y="53"/>
                </a:cubicBezTo>
                <a:cubicBezTo>
                  <a:pt x="210" y="53"/>
                  <a:pt x="208" y="51"/>
                  <a:pt x="208" y="51"/>
                </a:cubicBezTo>
                <a:cubicBezTo>
                  <a:pt x="208" y="51"/>
                  <a:pt x="207" y="52"/>
                  <a:pt x="206" y="53"/>
                </a:cubicBezTo>
                <a:cubicBezTo>
                  <a:pt x="206" y="54"/>
                  <a:pt x="205" y="55"/>
                  <a:pt x="205" y="55"/>
                </a:cubicBezTo>
                <a:cubicBezTo>
                  <a:pt x="205" y="56"/>
                  <a:pt x="203" y="57"/>
                  <a:pt x="203" y="58"/>
                </a:cubicBezTo>
                <a:cubicBezTo>
                  <a:pt x="203" y="58"/>
                  <a:pt x="205" y="59"/>
                  <a:pt x="205" y="59"/>
                </a:cubicBezTo>
                <a:cubicBezTo>
                  <a:pt x="205" y="59"/>
                  <a:pt x="204" y="61"/>
                  <a:pt x="204" y="61"/>
                </a:cubicBezTo>
                <a:cubicBezTo>
                  <a:pt x="203" y="62"/>
                  <a:pt x="202" y="60"/>
                  <a:pt x="201" y="60"/>
                </a:cubicBezTo>
                <a:cubicBezTo>
                  <a:pt x="201" y="60"/>
                  <a:pt x="199" y="58"/>
                  <a:pt x="199" y="58"/>
                </a:cubicBezTo>
                <a:cubicBezTo>
                  <a:pt x="199" y="57"/>
                  <a:pt x="201" y="56"/>
                  <a:pt x="201" y="56"/>
                </a:cubicBezTo>
                <a:cubicBezTo>
                  <a:pt x="201" y="55"/>
                  <a:pt x="203" y="54"/>
                  <a:pt x="203" y="54"/>
                </a:cubicBezTo>
                <a:cubicBezTo>
                  <a:pt x="202" y="53"/>
                  <a:pt x="200" y="53"/>
                  <a:pt x="200" y="52"/>
                </a:cubicBezTo>
                <a:cubicBezTo>
                  <a:pt x="200" y="51"/>
                  <a:pt x="202" y="50"/>
                  <a:pt x="202" y="50"/>
                </a:cubicBezTo>
                <a:cubicBezTo>
                  <a:pt x="202" y="49"/>
                  <a:pt x="200" y="49"/>
                  <a:pt x="200" y="48"/>
                </a:cubicBezTo>
                <a:cubicBezTo>
                  <a:pt x="199" y="49"/>
                  <a:pt x="197" y="51"/>
                  <a:pt x="196" y="52"/>
                </a:cubicBezTo>
                <a:cubicBezTo>
                  <a:pt x="197" y="53"/>
                  <a:pt x="198" y="53"/>
                  <a:pt x="199" y="54"/>
                </a:cubicBezTo>
                <a:cubicBezTo>
                  <a:pt x="199" y="54"/>
                  <a:pt x="197" y="56"/>
                  <a:pt x="197" y="56"/>
                </a:cubicBezTo>
                <a:cubicBezTo>
                  <a:pt x="196" y="57"/>
                  <a:pt x="196" y="58"/>
                  <a:pt x="195" y="59"/>
                </a:cubicBezTo>
                <a:cubicBezTo>
                  <a:pt x="195" y="59"/>
                  <a:pt x="194" y="60"/>
                  <a:pt x="193" y="61"/>
                </a:cubicBezTo>
                <a:cubicBezTo>
                  <a:pt x="193" y="61"/>
                  <a:pt x="192" y="63"/>
                  <a:pt x="192" y="63"/>
                </a:cubicBezTo>
                <a:cubicBezTo>
                  <a:pt x="192" y="63"/>
                  <a:pt x="190" y="61"/>
                  <a:pt x="190" y="61"/>
                </a:cubicBezTo>
                <a:cubicBezTo>
                  <a:pt x="189" y="61"/>
                  <a:pt x="188" y="60"/>
                  <a:pt x="187" y="60"/>
                </a:cubicBezTo>
                <a:cubicBezTo>
                  <a:pt x="187" y="60"/>
                  <a:pt x="186" y="62"/>
                  <a:pt x="186" y="62"/>
                </a:cubicBezTo>
                <a:cubicBezTo>
                  <a:pt x="185" y="63"/>
                  <a:pt x="184" y="63"/>
                  <a:pt x="184" y="64"/>
                </a:cubicBezTo>
                <a:cubicBezTo>
                  <a:pt x="183" y="65"/>
                  <a:pt x="183" y="66"/>
                  <a:pt x="182" y="66"/>
                </a:cubicBezTo>
                <a:cubicBezTo>
                  <a:pt x="182" y="67"/>
                  <a:pt x="181" y="68"/>
                  <a:pt x="180" y="69"/>
                </a:cubicBezTo>
                <a:cubicBezTo>
                  <a:pt x="180" y="69"/>
                  <a:pt x="179" y="67"/>
                  <a:pt x="178" y="67"/>
                </a:cubicBezTo>
                <a:cubicBezTo>
                  <a:pt x="178" y="67"/>
                  <a:pt x="177" y="69"/>
                  <a:pt x="177" y="69"/>
                </a:cubicBezTo>
                <a:cubicBezTo>
                  <a:pt x="176" y="69"/>
                  <a:pt x="174" y="68"/>
                  <a:pt x="174" y="67"/>
                </a:cubicBezTo>
                <a:cubicBezTo>
                  <a:pt x="174" y="67"/>
                  <a:pt x="176" y="65"/>
                  <a:pt x="176" y="65"/>
                </a:cubicBezTo>
                <a:cubicBezTo>
                  <a:pt x="176" y="65"/>
                  <a:pt x="178" y="67"/>
                  <a:pt x="178" y="67"/>
                </a:cubicBezTo>
                <a:cubicBezTo>
                  <a:pt x="179" y="66"/>
                  <a:pt x="179" y="65"/>
                  <a:pt x="180" y="65"/>
                </a:cubicBezTo>
                <a:cubicBezTo>
                  <a:pt x="181" y="64"/>
                  <a:pt x="181" y="63"/>
                  <a:pt x="182" y="62"/>
                </a:cubicBezTo>
                <a:cubicBezTo>
                  <a:pt x="182" y="62"/>
                  <a:pt x="183" y="61"/>
                  <a:pt x="183" y="60"/>
                </a:cubicBezTo>
                <a:cubicBezTo>
                  <a:pt x="184" y="59"/>
                  <a:pt x="184" y="59"/>
                  <a:pt x="185" y="58"/>
                </a:cubicBezTo>
                <a:cubicBezTo>
                  <a:pt x="185" y="58"/>
                  <a:pt x="187" y="60"/>
                  <a:pt x="187" y="60"/>
                </a:cubicBezTo>
                <a:cubicBezTo>
                  <a:pt x="188" y="60"/>
                  <a:pt x="189" y="58"/>
                  <a:pt x="189" y="57"/>
                </a:cubicBezTo>
                <a:cubicBezTo>
                  <a:pt x="190" y="57"/>
                  <a:pt x="190" y="56"/>
                  <a:pt x="191" y="55"/>
                </a:cubicBezTo>
                <a:cubicBezTo>
                  <a:pt x="191" y="55"/>
                  <a:pt x="192" y="53"/>
                  <a:pt x="192" y="53"/>
                </a:cubicBezTo>
                <a:cubicBezTo>
                  <a:pt x="192" y="52"/>
                  <a:pt x="190" y="52"/>
                  <a:pt x="190" y="51"/>
                </a:cubicBezTo>
                <a:cubicBezTo>
                  <a:pt x="190" y="51"/>
                  <a:pt x="192" y="50"/>
                  <a:pt x="192" y="49"/>
                </a:cubicBezTo>
                <a:cubicBezTo>
                  <a:pt x="192" y="49"/>
                  <a:pt x="190" y="48"/>
                  <a:pt x="190" y="47"/>
                </a:cubicBezTo>
                <a:cubicBezTo>
                  <a:pt x="189" y="49"/>
                  <a:pt x="187" y="50"/>
                  <a:pt x="186" y="52"/>
                </a:cubicBezTo>
                <a:cubicBezTo>
                  <a:pt x="186" y="52"/>
                  <a:pt x="185" y="54"/>
                  <a:pt x="185" y="54"/>
                </a:cubicBezTo>
                <a:cubicBezTo>
                  <a:pt x="184" y="54"/>
                  <a:pt x="183" y="52"/>
                  <a:pt x="182" y="52"/>
                </a:cubicBezTo>
                <a:cubicBezTo>
                  <a:pt x="182" y="52"/>
                  <a:pt x="181" y="55"/>
                  <a:pt x="181" y="55"/>
                </a:cubicBezTo>
                <a:cubicBezTo>
                  <a:pt x="180" y="55"/>
                  <a:pt x="178" y="53"/>
                  <a:pt x="178" y="53"/>
                </a:cubicBezTo>
                <a:cubicBezTo>
                  <a:pt x="178" y="53"/>
                  <a:pt x="177" y="55"/>
                  <a:pt x="177" y="55"/>
                </a:cubicBezTo>
                <a:cubicBezTo>
                  <a:pt x="177" y="56"/>
                  <a:pt x="179" y="56"/>
                  <a:pt x="179" y="57"/>
                </a:cubicBezTo>
                <a:cubicBezTo>
                  <a:pt x="179" y="57"/>
                  <a:pt x="177" y="58"/>
                  <a:pt x="177" y="59"/>
                </a:cubicBezTo>
                <a:cubicBezTo>
                  <a:pt x="177" y="60"/>
                  <a:pt x="176" y="61"/>
                  <a:pt x="175" y="61"/>
                </a:cubicBezTo>
                <a:cubicBezTo>
                  <a:pt x="175" y="62"/>
                  <a:pt x="174" y="63"/>
                  <a:pt x="174" y="63"/>
                </a:cubicBezTo>
                <a:cubicBezTo>
                  <a:pt x="174" y="64"/>
                  <a:pt x="172" y="62"/>
                  <a:pt x="172" y="62"/>
                </a:cubicBezTo>
                <a:cubicBezTo>
                  <a:pt x="171" y="62"/>
                  <a:pt x="171" y="64"/>
                  <a:pt x="170" y="64"/>
                </a:cubicBezTo>
                <a:cubicBezTo>
                  <a:pt x="169" y="64"/>
                  <a:pt x="168" y="62"/>
                  <a:pt x="168" y="62"/>
                </a:cubicBezTo>
                <a:cubicBezTo>
                  <a:pt x="167" y="62"/>
                  <a:pt x="167" y="64"/>
                  <a:pt x="166" y="65"/>
                </a:cubicBezTo>
                <a:cubicBezTo>
                  <a:pt x="164" y="63"/>
                  <a:pt x="163" y="62"/>
                  <a:pt x="161" y="61"/>
                </a:cubicBezTo>
                <a:cubicBezTo>
                  <a:pt x="162" y="60"/>
                  <a:pt x="163" y="60"/>
                  <a:pt x="163" y="59"/>
                </a:cubicBezTo>
                <a:cubicBezTo>
                  <a:pt x="163" y="59"/>
                  <a:pt x="165" y="57"/>
                  <a:pt x="165" y="57"/>
                </a:cubicBezTo>
                <a:cubicBezTo>
                  <a:pt x="165" y="57"/>
                  <a:pt x="167" y="58"/>
                  <a:pt x="167" y="58"/>
                </a:cubicBezTo>
                <a:cubicBezTo>
                  <a:pt x="167" y="58"/>
                  <a:pt x="169" y="56"/>
                  <a:pt x="169" y="56"/>
                </a:cubicBezTo>
                <a:cubicBezTo>
                  <a:pt x="169" y="56"/>
                  <a:pt x="167" y="55"/>
                  <a:pt x="167" y="54"/>
                </a:cubicBezTo>
                <a:cubicBezTo>
                  <a:pt x="167" y="54"/>
                  <a:pt x="168" y="53"/>
                  <a:pt x="168" y="52"/>
                </a:cubicBezTo>
                <a:cubicBezTo>
                  <a:pt x="168" y="52"/>
                  <a:pt x="170" y="51"/>
                  <a:pt x="170" y="50"/>
                </a:cubicBezTo>
                <a:cubicBezTo>
                  <a:pt x="170" y="49"/>
                  <a:pt x="168" y="49"/>
                  <a:pt x="168" y="48"/>
                </a:cubicBezTo>
                <a:cubicBezTo>
                  <a:pt x="168" y="47"/>
                  <a:pt x="169" y="47"/>
                  <a:pt x="169" y="46"/>
                </a:cubicBezTo>
                <a:cubicBezTo>
                  <a:pt x="169" y="45"/>
                  <a:pt x="171" y="44"/>
                  <a:pt x="171" y="44"/>
                </a:cubicBezTo>
                <a:cubicBezTo>
                  <a:pt x="171" y="43"/>
                  <a:pt x="169" y="43"/>
                  <a:pt x="169" y="42"/>
                </a:cubicBezTo>
                <a:cubicBezTo>
                  <a:pt x="169" y="41"/>
                  <a:pt x="167" y="41"/>
                  <a:pt x="167" y="40"/>
                </a:cubicBezTo>
                <a:cubicBezTo>
                  <a:pt x="167" y="40"/>
                  <a:pt x="169" y="39"/>
                  <a:pt x="168" y="38"/>
                </a:cubicBezTo>
                <a:cubicBezTo>
                  <a:pt x="168" y="38"/>
                  <a:pt x="166" y="37"/>
                  <a:pt x="166" y="36"/>
                </a:cubicBezTo>
                <a:cubicBezTo>
                  <a:pt x="166" y="36"/>
                  <a:pt x="168" y="35"/>
                  <a:pt x="168" y="34"/>
                </a:cubicBezTo>
                <a:cubicBezTo>
                  <a:pt x="168" y="34"/>
                  <a:pt x="166" y="33"/>
                  <a:pt x="166" y="32"/>
                </a:cubicBezTo>
                <a:cubicBezTo>
                  <a:pt x="165" y="32"/>
                  <a:pt x="164" y="31"/>
                  <a:pt x="163" y="31"/>
                </a:cubicBezTo>
                <a:cubicBezTo>
                  <a:pt x="163" y="31"/>
                  <a:pt x="162" y="32"/>
                  <a:pt x="162" y="33"/>
                </a:cubicBezTo>
                <a:cubicBezTo>
                  <a:pt x="162" y="34"/>
                  <a:pt x="164" y="34"/>
                  <a:pt x="164" y="35"/>
                </a:cubicBezTo>
                <a:cubicBezTo>
                  <a:pt x="164" y="35"/>
                  <a:pt x="162" y="36"/>
                  <a:pt x="162" y="37"/>
                </a:cubicBezTo>
                <a:cubicBezTo>
                  <a:pt x="162" y="38"/>
                  <a:pt x="164" y="38"/>
                  <a:pt x="164" y="39"/>
                </a:cubicBezTo>
                <a:cubicBezTo>
                  <a:pt x="165" y="39"/>
                  <a:pt x="167" y="40"/>
                  <a:pt x="167" y="40"/>
                </a:cubicBezTo>
                <a:cubicBezTo>
                  <a:pt x="167" y="41"/>
                  <a:pt x="165" y="42"/>
                  <a:pt x="165" y="43"/>
                </a:cubicBezTo>
                <a:cubicBezTo>
                  <a:pt x="165" y="43"/>
                  <a:pt x="167" y="44"/>
                  <a:pt x="167" y="44"/>
                </a:cubicBezTo>
                <a:cubicBezTo>
                  <a:pt x="167" y="45"/>
                  <a:pt x="166" y="46"/>
                  <a:pt x="166" y="47"/>
                </a:cubicBezTo>
                <a:cubicBezTo>
                  <a:pt x="165" y="47"/>
                  <a:pt x="164" y="48"/>
                  <a:pt x="164" y="49"/>
                </a:cubicBezTo>
                <a:cubicBezTo>
                  <a:pt x="164" y="49"/>
                  <a:pt x="166" y="50"/>
                  <a:pt x="166" y="50"/>
                </a:cubicBezTo>
                <a:cubicBezTo>
                  <a:pt x="166" y="51"/>
                  <a:pt x="165" y="53"/>
                  <a:pt x="164" y="53"/>
                </a:cubicBezTo>
                <a:cubicBezTo>
                  <a:pt x="164" y="53"/>
                  <a:pt x="163" y="51"/>
                  <a:pt x="162" y="51"/>
                </a:cubicBezTo>
                <a:cubicBezTo>
                  <a:pt x="162" y="51"/>
                  <a:pt x="161" y="53"/>
                  <a:pt x="160" y="53"/>
                </a:cubicBezTo>
                <a:cubicBezTo>
                  <a:pt x="160" y="54"/>
                  <a:pt x="159" y="55"/>
                  <a:pt x="159" y="55"/>
                </a:cubicBezTo>
                <a:cubicBezTo>
                  <a:pt x="158" y="56"/>
                  <a:pt x="157" y="57"/>
                  <a:pt x="157" y="58"/>
                </a:cubicBezTo>
                <a:cubicBezTo>
                  <a:pt x="157" y="58"/>
                  <a:pt x="159" y="59"/>
                  <a:pt x="159" y="59"/>
                </a:cubicBezTo>
                <a:cubicBezTo>
                  <a:pt x="159" y="60"/>
                  <a:pt x="158" y="61"/>
                  <a:pt x="158" y="62"/>
                </a:cubicBezTo>
                <a:cubicBezTo>
                  <a:pt x="157" y="62"/>
                  <a:pt x="160" y="63"/>
                  <a:pt x="160" y="63"/>
                </a:cubicBezTo>
                <a:cubicBezTo>
                  <a:pt x="160" y="64"/>
                  <a:pt x="158" y="65"/>
                  <a:pt x="158" y="66"/>
                </a:cubicBezTo>
                <a:cubicBezTo>
                  <a:pt x="158" y="66"/>
                  <a:pt x="157" y="67"/>
                  <a:pt x="156" y="68"/>
                </a:cubicBezTo>
                <a:cubicBezTo>
                  <a:pt x="156" y="68"/>
                  <a:pt x="154" y="66"/>
                  <a:pt x="154" y="66"/>
                </a:cubicBezTo>
                <a:cubicBezTo>
                  <a:pt x="154" y="65"/>
                  <a:pt x="156" y="65"/>
                  <a:pt x="156" y="64"/>
                </a:cubicBezTo>
                <a:cubicBezTo>
                  <a:pt x="156" y="63"/>
                  <a:pt x="154" y="63"/>
                  <a:pt x="154" y="62"/>
                </a:cubicBezTo>
                <a:cubicBezTo>
                  <a:pt x="154" y="62"/>
                  <a:pt x="155" y="60"/>
                  <a:pt x="155" y="60"/>
                </a:cubicBezTo>
                <a:cubicBezTo>
                  <a:pt x="155" y="59"/>
                  <a:pt x="154" y="59"/>
                  <a:pt x="153" y="58"/>
                </a:cubicBezTo>
                <a:cubicBezTo>
                  <a:pt x="153" y="58"/>
                  <a:pt x="151" y="57"/>
                  <a:pt x="151" y="57"/>
                </a:cubicBezTo>
                <a:cubicBezTo>
                  <a:pt x="151" y="56"/>
                  <a:pt x="152" y="55"/>
                  <a:pt x="153" y="54"/>
                </a:cubicBezTo>
                <a:cubicBezTo>
                  <a:pt x="153" y="54"/>
                  <a:pt x="154" y="53"/>
                  <a:pt x="154" y="52"/>
                </a:cubicBezTo>
                <a:cubicBezTo>
                  <a:pt x="154" y="52"/>
                  <a:pt x="156" y="50"/>
                  <a:pt x="156" y="50"/>
                </a:cubicBezTo>
                <a:cubicBezTo>
                  <a:pt x="156" y="49"/>
                  <a:pt x="154" y="49"/>
                  <a:pt x="154" y="48"/>
                </a:cubicBezTo>
                <a:cubicBezTo>
                  <a:pt x="154" y="48"/>
                  <a:pt x="152" y="47"/>
                  <a:pt x="151" y="46"/>
                </a:cubicBezTo>
                <a:cubicBezTo>
                  <a:pt x="151" y="47"/>
                  <a:pt x="150" y="48"/>
                  <a:pt x="150" y="49"/>
                </a:cubicBezTo>
                <a:cubicBezTo>
                  <a:pt x="150" y="49"/>
                  <a:pt x="148" y="51"/>
                  <a:pt x="148" y="51"/>
                </a:cubicBezTo>
                <a:cubicBezTo>
                  <a:pt x="148" y="51"/>
                  <a:pt x="150" y="52"/>
                  <a:pt x="150" y="53"/>
                </a:cubicBezTo>
                <a:cubicBezTo>
                  <a:pt x="150" y="53"/>
                  <a:pt x="149" y="54"/>
                  <a:pt x="149" y="55"/>
                </a:cubicBezTo>
                <a:cubicBezTo>
                  <a:pt x="148" y="56"/>
                  <a:pt x="147" y="56"/>
                  <a:pt x="147" y="57"/>
                </a:cubicBezTo>
                <a:cubicBezTo>
                  <a:pt x="146" y="58"/>
                  <a:pt x="146" y="59"/>
                  <a:pt x="145" y="59"/>
                </a:cubicBezTo>
                <a:cubicBezTo>
                  <a:pt x="145" y="59"/>
                  <a:pt x="143" y="58"/>
                  <a:pt x="143" y="58"/>
                </a:cubicBezTo>
                <a:cubicBezTo>
                  <a:pt x="143" y="57"/>
                  <a:pt x="145" y="56"/>
                  <a:pt x="145" y="55"/>
                </a:cubicBezTo>
                <a:cubicBezTo>
                  <a:pt x="144" y="55"/>
                  <a:pt x="143" y="54"/>
                  <a:pt x="142" y="54"/>
                </a:cubicBezTo>
                <a:cubicBezTo>
                  <a:pt x="142" y="54"/>
                  <a:pt x="141" y="56"/>
                  <a:pt x="141" y="56"/>
                </a:cubicBezTo>
                <a:cubicBezTo>
                  <a:pt x="140" y="56"/>
                  <a:pt x="139" y="54"/>
                  <a:pt x="138" y="54"/>
                </a:cubicBezTo>
                <a:cubicBezTo>
                  <a:pt x="138" y="54"/>
                  <a:pt x="137" y="56"/>
                  <a:pt x="137" y="56"/>
                </a:cubicBezTo>
                <a:cubicBezTo>
                  <a:pt x="136" y="57"/>
                  <a:pt x="136" y="58"/>
                  <a:pt x="135" y="59"/>
                </a:cubicBezTo>
                <a:cubicBezTo>
                  <a:pt x="134" y="60"/>
                  <a:pt x="133" y="62"/>
                  <a:pt x="132" y="63"/>
                </a:cubicBezTo>
                <a:cubicBezTo>
                  <a:pt x="130" y="62"/>
                  <a:pt x="129" y="61"/>
                  <a:pt x="127" y="60"/>
                </a:cubicBezTo>
                <a:cubicBezTo>
                  <a:pt x="128" y="59"/>
                  <a:pt x="128" y="58"/>
                  <a:pt x="129" y="57"/>
                </a:cubicBezTo>
                <a:cubicBezTo>
                  <a:pt x="129" y="57"/>
                  <a:pt x="131" y="56"/>
                  <a:pt x="131" y="55"/>
                </a:cubicBezTo>
                <a:cubicBezTo>
                  <a:pt x="131" y="55"/>
                  <a:pt x="128" y="54"/>
                  <a:pt x="128" y="54"/>
                </a:cubicBezTo>
                <a:cubicBezTo>
                  <a:pt x="129" y="53"/>
                  <a:pt x="130" y="51"/>
                  <a:pt x="130" y="51"/>
                </a:cubicBezTo>
                <a:cubicBezTo>
                  <a:pt x="130" y="51"/>
                  <a:pt x="132" y="53"/>
                  <a:pt x="132" y="53"/>
                </a:cubicBezTo>
                <a:cubicBezTo>
                  <a:pt x="133" y="53"/>
                  <a:pt x="134" y="51"/>
                  <a:pt x="134" y="51"/>
                </a:cubicBezTo>
                <a:cubicBezTo>
                  <a:pt x="135" y="50"/>
                  <a:pt x="135" y="49"/>
                  <a:pt x="136" y="49"/>
                </a:cubicBezTo>
                <a:cubicBezTo>
                  <a:pt x="136" y="48"/>
                  <a:pt x="137" y="47"/>
                  <a:pt x="137" y="46"/>
                </a:cubicBezTo>
                <a:cubicBezTo>
                  <a:pt x="138" y="46"/>
                  <a:pt x="139" y="45"/>
                  <a:pt x="139" y="44"/>
                </a:cubicBezTo>
                <a:cubicBezTo>
                  <a:pt x="140" y="43"/>
                  <a:pt x="140" y="43"/>
                  <a:pt x="141" y="42"/>
                </a:cubicBezTo>
                <a:cubicBezTo>
                  <a:pt x="141" y="42"/>
                  <a:pt x="139" y="40"/>
                  <a:pt x="139" y="40"/>
                </a:cubicBezTo>
                <a:cubicBezTo>
                  <a:pt x="138" y="40"/>
                  <a:pt x="138" y="42"/>
                  <a:pt x="137" y="42"/>
                </a:cubicBezTo>
                <a:cubicBezTo>
                  <a:pt x="136" y="42"/>
                  <a:pt x="135" y="40"/>
                  <a:pt x="135" y="41"/>
                </a:cubicBezTo>
                <a:cubicBezTo>
                  <a:pt x="134" y="41"/>
                  <a:pt x="133" y="42"/>
                  <a:pt x="133" y="43"/>
                </a:cubicBezTo>
                <a:cubicBezTo>
                  <a:pt x="133" y="43"/>
                  <a:pt x="135" y="44"/>
                  <a:pt x="135" y="45"/>
                </a:cubicBezTo>
                <a:cubicBezTo>
                  <a:pt x="135" y="45"/>
                  <a:pt x="134" y="47"/>
                  <a:pt x="133" y="47"/>
                </a:cubicBezTo>
                <a:cubicBezTo>
                  <a:pt x="133" y="47"/>
                  <a:pt x="131" y="45"/>
                  <a:pt x="131" y="45"/>
                </a:cubicBezTo>
                <a:cubicBezTo>
                  <a:pt x="131" y="46"/>
                  <a:pt x="130" y="47"/>
                  <a:pt x="130" y="47"/>
                </a:cubicBezTo>
                <a:cubicBezTo>
                  <a:pt x="129" y="48"/>
                  <a:pt x="128" y="49"/>
                  <a:pt x="128" y="50"/>
                </a:cubicBezTo>
                <a:cubicBezTo>
                  <a:pt x="127" y="50"/>
                  <a:pt x="127" y="51"/>
                  <a:pt x="126" y="52"/>
                </a:cubicBezTo>
                <a:cubicBezTo>
                  <a:pt x="126" y="52"/>
                  <a:pt x="125" y="54"/>
                  <a:pt x="124" y="54"/>
                </a:cubicBezTo>
                <a:cubicBezTo>
                  <a:pt x="124" y="54"/>
                  <a:pt x="122" y="52"/>
                  <a:pt x="122" y="52"/>
                </a:cubicBezTo>
                <a:cubicBezTo>
                  <a:pt x="122" y="52"/>
                  <a:pt x="121" y="54"/>
                  <a:pt x="121" y="55"/>
                </a:cubicBezTo>
                <a:cubicBezTo>
                  <a:pt x="120" y="55"/>
                  <a:pt x="119" y="56"/>
                  <a:pt x="119" y="57"/>
                </a:cubicBezTo>
                <a:cubicBezTo>
                  <a:pt x="118" y="57"/>
                  <a:pt x="118" y="59"/>
                  <a:pt x="117" y="59"/>
                </a:cubicBezTo>
                <a:cubicBezTo>
                  <a:pt x="117" y="59"/>
                  <a:pt x="115" y="57"/>
                  <a:pt x="115" y="57"/>
                </a:cubicBezTo>
                <a:cubicBezTo>
                  <a:pt x="114" y="57"/>
                  <a:pt x="114" y="59"/>
                  <a:pt x="113" y="60"/>
                </a:cubicBezTo>
                <a:cubicBezTo>
                  <a:pt x="113" y="60"/>
                  <a:pt x="112" y="58"/>
                  <a:pt x="111" y="58"/>
                </a:cubicBezTo>
                <a:cubicBezTo>
                  <a:pt x="111" y="58"/>
                  <a:pt x="110" y="60"/>
                  <a:pt x="109" y="60"/>
                </a:cubicBezTo>
                <a:cubicBezTo>
                  <a:pt x="109" y="60"/>
                  <a:pt x="108" y="59"/>
                  <a:pt x="107" y="58"/>
                </a:cubicBezTo>
                <a:cubicBezTo>
                  <a:pt x="106" y="58"/>
                  <a:pt x="106" y="57"/>
                  <a:pt x="105" y="57"/>
                </a:cubicBezTo>
                <a:cubicBezTo>
                  <a:pt x="104" y="56"/>
                  <a:pt x="103" y="55"/>
                  <a:pt x="103" y="55"/>
                </a:cubicBezTo>
                <a:cubicBezTo>
                  <a:pt x="102" y="55"/>
                  <a:pt x="101" y="57"/>
                  <a:pt x="101" y="57"/>
                </a:cubicBezTo>
                <a:cubicBezTo>
                  <a:pt x="101" y="57"/>
                  <a:pt x="103" y="59"/>
                  <a:pt x="103" y="59"/>
                </a:cubicBezTo>
                <a:cubicBezTo>
                  <a:pt x="103" y="59"/>
                  <a:pt x="102" y="61"/>
                  <a:pt x="101" y="61"/>
                </a:cubicBezTo>
                <a:cubicBezTo>
                  <a:pt x="101" y="61"/>
                  <a:pt x="99" y="60"/>
                  <a:pt x="99" y="59"/>
                </a:cubicBezTo>
                <a:cubicBezTo>
                  <a:pt x="99" y="59"/>
                  <a:pt x="101" y="57"/>
                  <a:pt x="101" y="57"/>
                </a:cubicBezTo>
                <a:cubicBezTo>
                  <a:pt x="101" y="57"/>
                  <a:pt x="99" y="56"/>
                  <a:pt x="99" y="56"/>
                </a:cubicBezTo>
                <a:cubicBezTo>
                  <a:pt x="98" y="55"/>
                  <a:pt x="97" y="54"/>
                  <a:pt x="96" y="54"/>
                </a:cubicBezTo>
                <a:cubicBezTo>
                  <a:pt x="96" y="53"/>
                  <a:pt x="95" y="53"/>
                  <a:pt x="94" y="52"/>
                </a:cubicBezTo>
                <a:cubicBezTo>
                  <a:pt x="93" y="52"/>
                  <a:pt x="93" y="51"/>
                  <a:pt x="92" y="50"/>
                </a:cubicBezTo>
                <a:cubicBezTo>
                  <a:pt x="91" y="50"/>
                  <a:pt x="90" y="49"/>
                  <a:pt x="90" y="49"/>
                </a:cubicBezTo>
                <a:cubicBezTo>
                  <a:pt x="89" y="49"/>
                  <a:pt x="89" y="50"/>
                  <a:pt x="88" y="51"/>
                </a:cubicBezTo>
                <a:cubicBezTo>
                  <a:pt x="88" y="51"/>
                  <a:pt x="87" y="53"/>
                  <a:pt x="86" y="53"/>
                </a:cubicBezTo>
                <a:cubicBezTo>
                  <a:pt x="86" y="53"/>
                  <a:pt x="84" y="51"/>
                  <a:pt x="84" y="51"/>
                </a:cubicBezTo>
                <a:cubicBezTo>
                  <a:pt x="83" y="52"/>
                  <a:pt x="83" y="53"/>
                  <a:pt x="82" y="54"/>
                </a:cubicBezTo>
                <a:cubicBezTo>
                  <a:pt x="82" y="54"/>
                  <a:pt x="81" y="55"/>
                  <a:pt x="81" y="56"/>
                </a:cubicBezTo>
                <a:cubicBezTo>
                  <a:pt x="80" y="57"/>
                  <a:pt x="79" y="57"/>
                  <a:pt x="79" y="58"/>
                </a:cubicBezTo>
                <a:cubicBezTo>
                  <a:pt x="78" y="59"/>
                  <a:pt x="78" y="60"/>
                  <a:pt x="77" y="60"/>
                </a:cubicBezTo>
                <a:cubicBezTo>
                  <a:pt x="77" y="61"/>
                  <a:pt x="76" y="63"/>
                  <a:pt x="76" y="63"/>
                </a:cubicBezTo>
                <a:cubicBezTo>
                  <a:pt x="75" y="63"/>
                  <a:pt x="73" y="61"/>
                  <a:pt x="73" y="61"/>
                </a:cubicBezTo>
                <a:cubicBezTo>
                  <a:pt x="73" y="61"/>
                  <a:pt x="75" y="59"/>
                  <a:pt x="75" y="59"/>
                </a:cubicBezTo>
                <a:cubicBezTo>
                  <a:pt x="75" y="58"/>
                  <a:pt x="73" y="57"/>
                  <a:pt x="73" y="57"/>
                </a:cubicBezTo>
                <a:cubicBezTo>
                  <a:pt x="72" y="57"/>
                  <a:pt x="71" y="59"/>
                  <a:pt x="71" y="59"/>
                </a:cubicBezTo>
                <a:cubicBezTo>
                  <a:pt x="70" y="59"/>
                  <a:pt x="69" y="58"/>
                  <a:pt x="69" y="58"/>
                </a:cubicBezTo>
                <a:cubicBezTo>
                  <a:pt x="68" y="57"/>
                  <a:pt x="67" y="56"/>
                  <a:pt x="67" y="56"/>
                </a:cubicBezTo>
                <a:cubicBezTo>
                  <a:pt x="66" y="55"/>
                  <a:pt x="65" y="55"/>
                  <a:pt x="64" y="54"/>
                </a:cubicBezTo>
                <a:cubicBezTo>
                  <a:pt x="64" y="55"/>
                  <a:pt x="63" y="56"/>
                  <a:pt x="63" y="56"/>
                </a:cubicBezTo>
                <a:close/>
                <a:moveTo>
                  <a:pt x="163" y="13"/>
                </a:moveTo>
                <a:cubicBezTo>
                  <a:pt x="163" y="13"/>
                  <a:pt x="162" y="15"/>
                  <a:pt x="161" y="15"/>
                </a:cubicBezTo>
                <a:cubicBezTo>
                  <a:pt x="161" y="16"/>
                  <a:pt x="160" y="17"/>
                  <a:pt x="160" y="17"/>
                </a:cubicBezTo>
                <a:cubicBezTo>
                  <a:pt x="159" y="18"/>
                  <a:pt x="162" y="19"/>
                  <a:pt x="162" y="19"/>
                </a:cubicBezTo>
                <a:cubicBezTo>
                  <a:pt x="162" y="19"/>
                  <a:pt x="160" y="21"/>
                  <a:pt x="160" y="21"/>
                </a:cubicBezTo>
                <a:cubicBezTo>
                  <a:pt x="160" y="21"/>
                  <a:pt x="162" y="23"/>
                  <a:pt x="162" y="23"/>
                </a:cubicBezTo>
                <a:cubicBezTo>
                  <a:pt x="163" y="23"/>
                  <a:pt x="164" y="21"/>
                  <a:pt x="164" y="21"/>
                </a:cubicBezTo>
                <a:cubicBezTo>
                  <a:pt x="165" y="20"/>
                  <a:pt x="165" y="19"/>
                  <a:pt x="166" y="18"/>
                </a:cubicBezTo>
                <a:cubicBezTo>
                  <a:pt x="166" y="18"/>
                  <a:pt x="164" y="17"/>
                  <a:pt x="164" y="17"/>
                </a:cubicBezTo>
                <a:cubicBezTo>
                  <a:pt x="163" y="16"/>
                  <a:pt x="165" y="15"/>
                  <a:pt x="165" y="15"/>
                </a:cubicBezTo>
                <a:cubicBezTo>
                  <a:pt x="165" y="15"/>
                  <a:pt x="163" y="13"/>
                  <a:pt x="163" y="13"/>
                </a:cubicBezTo>
                <a:close/>
                <a:moveTo>
                  <a:pt x="367" y="24"/>
                </a:moveTo>
                <a:cubicBezTo>
                  <a:pt x="367" y="24"/>
                  <a:pt x="368" y="21"/>
                  <a:pt x="368" y="21"/>
                </a:cubicBezTo>
                <a:cubicBezTo>
                  <a:pt x="368" y="21"/>
                  <a:pt x="367" y="20"/>
                  <a:pt x="366" y="20"/>
                </a:cubicBezTo>
                <a:cubicBezTo>
                  <a:pt x="366" y="19"/>
                  <a:pt x="364" y="18"/>
                  <a:pt x="364" y="18"/>
                </a:cubicBezTo>
                <a:cubicBezTo>
                  <a:pt x="364" y="18"/>
                  <a:pt x="363" y="20"/>
                  <a:pt x="362" y="20"/>
                </a:cubicBezTo>
                <a:cubicBezTo>
                  <a:pt x="362" y="21"/>
                  <a:pt x="361" y="22"/>
                  <a:pt x="361" y="22"/>
                </a:cubicBezTo>
                <a:cubicBezTo>
                  <a:pt x="360" y="23"/>
                  <a:pt x="359" y="24"/>
                  <a:pt x="359" y="25"/>
                </a:cubicBezTo>
                <a:cubicBezTo>
                  <a:pt x="359" y="25"/>
                  <a:pt x="357" y="26"/>
                  <a:pt x="357" y="27"/>
                </a:cubicBezTo>
                <a:cubicBezTo>
                  <a:pt x="357" y="27"/>
                  <a:pt x="359" y="29"/>
                  <a:pt x="359" y="29"/>
                </a:cubicBezTo>
                <a:cubicBezTo>
                  <a:pt x="360" y="28"/>
                  <a:pt x="361" y="27"/>
                  <a:pt x="361" y="26"/>
                </a:cubicBezTo>
                <a:cubicBezTo>
                  <a:pt x="362" y="25"/>
                  <a:pt x="363" y="23"/>
                  <a:pt x="365" y="22"/>
                </a:cubicBezTo>
                <a:cubicBezTo>
                  <a:pt x="365" y="22"/>
                  <a:pt x="366" y="24"/>
                  <a:pt x="367" y="24"/>
                </a:cubicBezTo>
                <a:close/>
                <a:moveTo>
                  <a:pt x="592" y="15"/>
                </a:moveTo>
                <a:cubicBezTo>
                  <a:pt x="592" y="16"/>
                  <a:pt x="591" y="17"/>
                  <a:pt x="590" y="18"/>
                </a:cubicBezTo>
                <a:cubicBezTo>
                  <a:pt x="590" y="18"/>
                  <a:pt x="593" y="19"/>
                  <a:pt x="593" y="19"/>
                </a:cubicBezTo>
                <a:cubicBezTo>
                  <a:pt x="593" y="20"/>
                  <a:pt x="591" y="21"/>
                  <a:pt x="591" y="21"/>
                </a:cubicBezTo>
                <a:cubicBezTo>
                  <a:pt x="591" y="22"/>
                  <a:pt x="590" y="23"/>
                  <a:pt x="589" y="24"/>
                </a:cubicBezTo>
                <a:cubicBezTo>
                  <a:pt x="589" y="24"/>
                  <a:pt x="588" y="25"/>
                  <a:pt x="587" y="26"/>
                </a:cubicBezTo>
                <a:cubicBezTo>
                  <a:pt x="588" y="26"/>
                  <a:pt x="589" y="28"/>
                  <a:pt x="590" y="28"/>
                </a:cubicBezTo>
                <a:cubicBezTo>
                  <a:pt x="590" y="27"/>
                  <a:pt x="591" y="26"/>
                  <a:pt x="591" y="25"/>
                </a:cubicBezTo>
                <a:cubicBezTo>
                  <a:pt x="592" y="25"/>
                  <a:pt x="593" y="24"/>
                  <a:pt x="593" y="23"/>
                </a:cubicBezTo>
                <a:cubicBezTo>
                  <a:pt x="594" y="22"/>
                  <a:pt x="594" y="22"/>
                  <a:pt x="595" y="21"/>
                </a:cubicBezTo>
                <a:cubicBezTo>
                  <a:pt x="596" y="19"/>
                  <a:pt x="597" y="18"/>
                  <a:pt x="598" y="16"/>
                </a:cubicBezTo>
                <a:cubicBezTo>
                  <a:pt x="597" y="15"/>
                  <a:pt x="595" y="14"/>
                  <a:pt x="594" y="13"/>
                </a:cubicBezTo>
                <a:cubicBezTo>
                  <a:pt x="593" y="14"/>
                  <a:pt x="593" y="15"/>
                  <a:pt x="592" y="15"/>
                </a:cubicBezTo>
                <a:close/>
                <a:moveTo>
                  <a:pt x="554" y="57"/>
                </a:moveTo>
                <a:cubicBezTo>
                  <a:pt x="554" y="56"/>
                  <a:pt x="555" y="55"/>
                  <a:pt x="555" y="54"/>
                </a:cubicBezTo>
                <a:cubicBezTo>
                  <a:pt x="555" y="54"/>
                  <a:pt x="553" y="53"/>
                  <a:pt x="553" y="53"/>
                </a:cubicBezTo>
                <a:cubicBezTo>
                  <a:pt x="553" y="52"/>
                  <a:pt x="555" y="51"/>
                  <a:pt x="555" y="50"/>
                </a:cubicBezTo>
                <a:cubicBezTo>
                  <a:pt x="555" y="50"/>
                  <a:pt x="553" y="49"/>
                  <a:pt x="552" y="49"/>
                </a:cubicBezTo>
                <a:cubicBezTo>
                  <a:pt x="552" y="48"/>
                  <a:pt x="554" y="47"/>
                  <a:pt x="554" y="46"/>
                </a:cubicBezTo>
                <a:cubicBezTo>
                  <a:pt x="554" y="46"/>
                  <a:pt x="556" y="45"/>
                  <a:pt x="556" y="44"/>
                </a:cubicBezTo>
                <a:cubicBezTo>
                  <a:pt x="556" y="44"/>
                  <a:pt x="554" y="43"/>
                  <a:pt x="554" y="43"/>
                </a:cubicBezTo>
                <a:cubicBezTo>
                  <a:pt x="553" y="43"/>
                  <a:pt x="553" y="44"/>
                  <a:pt x="552" y="45"/>
                </a:cubicBezTo>
                <a:cubicBezTo>
                  <a:pt x="551" y="45"/>
                  <a:pt x="551" y="46"/>
                  <a:pt x="550" y="47"/>
                </a:cubicBezTo>
                <a:cubicBezTo>
                  <a:pt x="550" y="48"/>
                  <a:pt x="549" y="49"/>
                  <a:pt x="549" y="49"/>
                </a:cubicBezTo>
                <a:cubicBezTo>
                  <a:pt x="548" y="50"/>
                  <a:pt x="551" y="50"/>
                  <a:pt x="551" y="51"/>
                </a:cubicBezTo>
                <a:cubicBezTo>
                  <a:pt x="551" y="52"/>
                  <a:pt x="549" y="52"/>
                  <a:pt x="549" y="53"/>
                </a:cubicBezTo>
                <a:cubicBezTo>
                  <a:pt x="549" y="54"/>
                  <a:pt x="551" y="54"/>
                  <a:pt x="551" y="55"/>
                </a:cubicBezTo>
                <a:cubicBezTo>
                  <a:pt x="551" y="55"/>
                  <a:pt x="550" y="57"/>
                  <a:pt x="550" y="57"/>
                </a:cubicBezTo>
                <a:cubicBezTo>
                  <a:pt x="550" y="58"/>
                  <a:pt x="552" y="58"/>
                  <a:pt x="552" y="59"/>
                </a:cubicBezTo>
                <a:cubicBezTo>
                  <a:pt x="552" y="58"/>
                  <a:pt x="553" y="57"/>
                  <a:pt x="554" y="57"/>
                </a:cubicBezTo>
                <a:close/>
                <a:moveTo>
                  <a:pt x="352" y="51"/>
                </a:moveTo>
                <a:cubicBezTo>
                  <a:pt x="351" y="50"/>
                  <a:pt x="350" y="49"/>
                  <a:pt x="348" y="48"/>
                </a:cubicBezTo>
                <a:cubicBezTo>
                  <a:pt x="347" y="50"/>
                  <a:pt x="346" y="51"/>
                  <a:pt x="345" y="53"/>
                </a:cubicBezTo>
                <a:cubicBezTo>
                  <a:pt x="346" y="54"/>
                  <a:pt x="348" y="55"/>
                  <a:pt x="349" y="56"/>
                </a:cubicBezTo>
                <a:cubicBezTo>
                  <a:pt x="350" y="54"/>
                  <a:pt x="351" y="53"/>
                  <a:pt x="352" y="51"/>
                </a:cubicBezTo>
                <a:close/>
                <a:moveTo>
                  <a:pt x="11" y="45"/>
                </a:moveTo>
                <a:cubicBezTo>
                  <a:pt x="11" y="45"/>
                  <a:pt x="13" y="47"/>
                  <a:pt x="13" y="47"/>
                </a:cubicBezTo>
                <a:cubicBezTo>
                  <a:pt x="14" y="47"/>
                  <a:pt x="15" y="45"/>
                  <a:pt x="15" y="45"/>
                </a:cubicBezTo>
                <a:cubicBezTo>
                  <a:pt x="15" y="44"/>
                  <a:pt x="13" y="43"/>
                  <a:pt x="13" y="43"/>
                </a:cubicBezTo>
                <a:cubicBezTo>
                  <a:pt x="12" y="43"/>
                  <a:pt x="11" y="41"/>
                  <a:pt x="11" y="41"/>
                </a:cubicBezTo>
                <a:cubicBezTo>
                  <a:pt x="10" y="41"/>
                  <a:pt x="9" y="43"/>
                  <a:pt x="9" y="44"/>
                </a:cubicBezTo>
                <a:cubicBezTo>
                  <a:pt x="9" y="44"/>
                  <a:pt x="7" y="45"/>
                  <a:pt x="7" y="46"/>
                </a:cubicBezTo>
                <a:cubicBezTo>
                  <a:pt x="7" y="46"/>
                  <a:pt x="9" y="47"/>
                  <a:pt x="9" y="47"/>
                </a:cubicBezTo>
                <a:cubicBezTo>
                  <a:pt x="10" y="47"/>
                  <a:pt x="10" y="45"/>
                  <a:pt x="11" y="45"/>
                </a:cubicBezTo>
                <a:close/>
                <a:moveTo>
                  <a:pt x="51" y="44"/>
                </a:moveTo>
                <a:cubicBezTo>
                  <a:pt x="51" y="44"/>
                  <a:pt x="52" y="42"/>
                  <a:pt x="53" y="42"/>
                </a:cubicBezTo>
                <a:cubicBezTo>
                  <a:pt x="53" y="42"/>
                  <a:pt x="55" y="44"/>
                  <a:pt x="55" y="43"/>
                </a:cubicBezTo>
                <a:cubicBezTo>
                  <a:pt x="55" y="43"/>
                  <a:pt x="56" y="42"/>
                  <a:pt x="57" y="41"/>
                </a:cubicBezTo>
                <a:cubicBezTo>
                  <a:pt x="57" y="40"/>
                  <a:pt x="58" y="40"/>
                  <a:pt x="58" y="39"/>
                </a:cubicBezTo>
                <a:cubicBezTo>
                  <a:pt x="57" y="39"/>
                  <a:pt x="57" y="37"/>
                  <a:pt x="56" y="37"/>
                </a:cubicBezTo>
                <a:cubicBezTo>
                  <a:pt x="56" y="37"/>
                  <a:pt x="55" y="39"/>
                  <a:pt x="54" y="39"/>
                </a:cubicBezTo>
                <a:cubicBezTo>
                  <a:pt x="54" y="39"/>
                  <a:pt x="52" y="38"/>
                  <a:pt x="52" y="38"/>
                </a:cubicBezTo>
                <a:cubicBezTo>
                  <a:pt x="52" y="38"/>
                  <a:pt x="51" y="39"/>
                  <a:pt x="50" y="40"/>
                </a:cubicBezTo>
                <a:cubicBezTo>
                  <a:pt x="50" y="41"/>
                  <a:pt x="49" y="41"/>
                  <a:pt x="49" y="42"/>
                </a:cubicBezTo>
                <a:cubicBezTo>
                  <a:pt x="50" y="42"/>
                  <a:pt x="50" y="44"/>
                  <a:pt x="51" y="44"/>
                </a:cubicBezTo>
                <a:close/>
                <a:moveTo>
                  <a:pt x="63" y="28"/>
                </a:moveTo>
                <a:cubicBezTo>
                  <a:pt x="63" y="28"/>
                  <a:pt x="61" y="27"/>
                  <a:pt x="61" y="27"/>
                </a:cubicBezTo>
                <a:cubicBezTo>
                  <a:pt x="60" y="26"/>
                  <a:pt x="59" y="25"/>
                  <a:pt x="58" y="25"/>
                </a:cubicBezTo>
                <a:cubicBezTo>
                  <a:pt x="58" y="25"/>
                  <a:pt x="57" y="27"/>
                  <a:pt x="57" y="27"/>
                </a:cubicBezTo>
                <a:cubicBezTo>
                  <a:pt x="56" y="27"/>
                  <a:pt x="55" y="29"/>
                  <a:pt x="55" y="29"/>
                </a:cubicBezTo>
                <a:cubicBezTo>
                  <a:pt x="55" y="30"/>
                  <a:pt x="57" y="31"/>
                  <a:pt x="57" y="31"/>
                </a:cubicBezTo>
                <a:cubicBezTo>
                  <a:pt x="58" y="31"/>
                  <a:pt x="59" y="33"/>
                  <a:pt x="59" y="33"/>
                </a:cubicBezTo>
                <a:cubicBezTo>
                  <a:pt x="60" y="33"/>
                  <a:pt x="61" y="31"/>
                  <a:pt x="61" y="30"/>
                </a:cubicBezTo>
                <a:cubicBezTo>
                  <a:pt x="61" y="30"/>
                  <a:pt x="63" y="29"/>
                  <a:pt x="63" y="28"/>
                </a:cubicBezTo>
                <a:close/>
                <a:moveTo>
                  <a:pt x="108" y="48"/>
                </a:moveTo>
                <a:cubicBezTo>
                  <a:pt x="108" y="48"/>
                  <a:pt x="106" y="47"/>
                  <a:pt x="105" y="47"/>
                </a:cubicBezTo>
                <a:cubicBezTo>
                  <a:pt x="105" y="46"/>
                  <a:pt x="103" y="45"/>
                  <a:pt x="103" y="45"/>
                </a:cubicBezTo>
                <a:cubicBezTo>
                  <a:pt x="103" y="45"/>
                  <a:pt x="102" y="47"/>
                  <a:pt x="101" y="47"/>
                </a:cubicBezTo>
                <a:cubicBezTo>
                  <a:pt x="101" y="47"/>
                  <a:pt x="100" y="49"/>
                  <a:pt x="100" y="49"/>
                </a:cubicBezTo>
                <a:cubicBezTo>
                  <a:pt x="100" y="50"/>
                  <a:pt x="102" y="51"/>
                  <a:pt x="102" y="51"/>
                </a:cubicBezTo>
                <a:cubicBezTo>
                  <a:pt x="102" y="51"/>
                  <a:pt x="104" y="53"/>
                  <a:pt x="104" y="53"/>
                </a:cubicBezTo>
                <a:cubicBezTo>
                  <a:pt x="105" y="53"/>
                  <a:pt x="106" y="51"/>
                  <a:pt x="106" y="51"/>
                </a:cubicBezTo>
                <a:cubicBezTo>
                  <a:pt x="106" y="50"/>
                  <a:pt x="108" y="49"/>
                  <a:pt x="108" y="48"/>
                </a:cubicBezTo>
                <a:close/>
                <a:moveTo>
                  <a:pt x="116" y="51"/>
                </a:moveTo>
                <a:cubicBezTo>
                  <a:pt x="116" y="51"/>
                  <a:pt x="117" y="49"/>
                  <a:pt x="118" y="49"/>
                </a:cubicBezTo>
                <a:cubicBezTo>
                  <a:pt x="118" y="48"/>
                  <a:pt x="119" y="47"/>
                  <a:pt x="119" y="47"/>
                </a:cubicBezTo>
                <a:cubicBezTo>
                  <a:pt x="120" y="46"/>
                  <a:pt x="121" y="45"/>
                  <a:pt x="121" y="44"/>
                </a:cubicBezTo>
                <a:cubicBezTo>
                  <a:pt x="121" y="44"/>
                  <a:pt x="119" y="43"/>
                  <a:pt x="119" y="43"/>
                </a:cubicBezTo>
                <a:cubicBezTo>
                  <a:pt x="119" y="43"/>
                  <a:pt x="117" y="41"/>
                  <a:pt x="117" y="41"/>
                </a:cubicBezTo>
                <a:cubicBezTo>
                  <a:pt x="116" y="41"/>
                  <a:pt x="115" y="43"/>
                  <a:pt x="115" y="43"/>
                </a:cubicBezTo>
                <a:cubicBezTo>
                  <a:pt x="114" y="44"/>
                  <a:pt x="114" y="45"/>
                  <a:pt x="113" y="46"/>
                </a:cubicBezTo>
                <a:cubicBezTo>
                  <a:pt x="113" y="46"/>
                  <a:pt x="115" y="47"/>
                  <a:pt x="116" y="47"/>
                </a:cubicBezTo>
                <a:cubicBezTo>
                  <a:pt x="116" y="48"/>
                  <a:pt x="114" y="49"/>
                  <a:pt x="114" y="49"/>
                </a:cubicBezTo>
                <a:cubicBezTo>
                  <a:pt x="114" y="49"/>
                  <a:pt x="116" y="51"/>
                  <a:pt x="116" y="51"/>
                </a:cubicBezTo>
                <a:close/>
                <a:moveTo>
                  <a:pt x="177" y="27"/>
                </a:moveTo>
                <a:cubicBezTo>
                  <a:pt x="178" y="27"/>
                  <a:pt x="178" y="29"/>
                  <a:pt x="179" y="29"/>
                </a:cubicBezTo>
                <a:cubicBezTo>
                  <a:pt x="180" y="29"/>
                  <a:pt x="180" y="27"/>
                  <a:pt x="181" y="26"/>
                </a:cubicBezTo>
                <a:cubicBezTo>
                  <a:pt x="181" y="26"/>
                  <a:pt x="182" y="24"/>
                  <a:pt x="183" y="24"/>
                </a:cubicBezTo>
                <a:cubicBezTo>
                  <a:pt x="183" y="24"/>
                  <a:pt x="185" y="26"/>
                  <a:pt x="185" y="26"/>
                </a:cubicBezTo>
                <a:cubicBezTo>
                  <a:pt x="185" y="25"/>
                  <a:pt x="186" y="24"/>
                  <a:pt x="186" y="24"/>
                </a:cubicBezTo>
                <a:cubicBezTo>
                  <a:pt x="188" y="22"/>
                  <a:pt x="189" y="21"/>
                  <a:pt x="190" y="19"/>
                </a:cubicBezTo>
                <a:cubicBezTo>
                  <a:pt x="191" y="19"/>
                  <a:pt x="191" y="21"/>
                  <a:pt x="192" y="21"/>
                </a:cubicBezTo>
                <a:cubicBezTo>
                  <a:pt x="192" y="21"/>
                  <a:pt x="194" y="19"/>
                  <a:pt x="194" y="19"/>
                </a:cubicBezTo>
                <a:cubicBezTo>
                  <a:pt x="194" y="19"/>
                  <a:pt x="192" y="17"/>
                  <a:pt x="192" y="17"/>
                </a:cubicBezTo>
                <a:cubicBezTo>
                  <a:pt x="191" y="17"/>
                  <a:pt x="190" y="19"/>
                  <a:pt x="190" y="19"/>
                </a:cubicBezTo>
                <a:cubicBezTo>
                  <a:pt x="189" y="19"/>
                  <a:pt x="188" y="17"/>
                  <a:pt x="188" y="18"/>
                </a:cubicBezTo>
                <a:cubicBezTo>
                  <a:pt x="187" y="18"/>
                  <a:pt x="186" y="20"/>
                  <a:pt x="186" y="20"/>
                </a:cubicBezTo>
                <a:cubicBezTo>
                  <a:pt x="185" y="20"/>
                  <a:pt x="184" y="18"/>
                  <a:pt x="184" y="18"/>
                </a:cubicBezTo>
                <a:cubicBezTo>
                  <a:pt x="183" y="18"/>
                  <a:pt x="182" y="16"/>
                  <a:pt x="181" y="16"/>
                </a:cubicBezTo>
                <a:cubicBezTo>
                  <a:pt x="181" y="17"/>
                  <a:pt x="180" y="18"/>
                  <a:pt x="180" y="19"/>
                </a:cubicBezTo>
                <a:cubicBezTo>
                  <a:pt x="179" y="19"/>
                  <a:pt x="179" y="20"/>
                  <a:pt x="178" y="21"/>
                </a:cubicBezTo>
                <a:cubicBezTo>
                  <a:pt x="178" y="22"/>
                  <a:pt x="177" y="22"/>
                  <a:pt x="176" y="23"/>
                </a:cubicBezTo>
                <a:cubicBezTo>
                  <a:pt x="176" y="24"/>
                  <a:pt x="175" y="25"/>
                  <a:pt x="175" y="25"/>
                </a:cubicBezTo>
                <a:cubicBezTo>
                  <a:pt x="174" y="26"/>
                  <a:pt x="173" y="27"/>
                  <a:pt x="173" y="27"/>
                </a:cubicBezTo>
                <a:cubicBezTo>
                  <a:pt x="173" y="28"/>
                  <a:pt x="175" y="29"/>
                  <a:pt x="175" y="29"/>
                </a:cubicBezTo>
                <a:cubicBezTo>
                  <a:pt x="176" y="28"/>
                  <a:pt x="176" y="28"/>
                  <a:pt x="177" y="27"/>
                </a:cubicBezTo>
                <a:close/>
                <a:moveTo>
                  <a:pt x="206" y="49"/>
                </a:moveTo>
                <a:cubicBezTo>
                  <a:pt x="206" y="49"/>
                  <a:pt x="207" y="47"/>
                  <a:pt x="208" y="47"/>
                </a:cubicBezTo>
                <a:cubicBezTo>
                  <a:pt x="208" y="47"/>
                  <a:pt x="205" y="45"/>
                  <a:pt x="205" y="45"/>
                </a:cubicBezTo>
                <a:cubicBezTo>
                  <a:pt x="205" y="45"/>
                  <a:pt x="207" y="44"/>
                  <a:pt x="207" y="43"/>
                </a:cubicBezTo>
                <a:cubicBezTo>
                  <a:pt x="207" y="42"/>
                  <a:pt x="208" y="41"/>
                  <a:pt x="209" y="41"/>
                </a:cubicBezTo>
                <a:cubicBezTo>
                  <a:pt x="209" y="40"/>
                  <a:pt x="210" y="39"/>
                  <a:pt x="211" y="38"/>
                </a:cubicBezTo>
                <a:cubicBezTo>
                  <a:pt x="211" y="38"/>
                  <a:pt x="208" y="37"/>
                  <a:pt x="208" y="37"/>
                </a:cubicBezTo>
                <a:cubicBezTo>
                  <a:pt x="208" y="36"/>
                  <a:pt x="210" y="35"/>
                  <a:pt x="210" y="35"/>
                </a:cubicBezTo>
                <a:cubicBezTo>
                  <a:pt x="210" y="35"/>
                  <a:pt x="208" y="33"/>
                  <a:pt x="208" y="33"/>
                </a:cubicBezTo>
                <a:cubicBezTo>
                  <a:pt x="207" y="33"/>
                  <a:pt x="207" y="34"/>
                  <a:pt x="206" y="35"/>
                </a:cubicBezTo>
                <a:cubicBezTo>
                  <a:pt x="206" y="35"/>
                  <a:pt x="204" y="37"/>
                  <a:pt x="204" y="37"/>
                </a:cubicBezTo>
                <a:cubicBezTo>
                  <a:pt x="204" y="38"/>
                  <a:pt x="207" y="39"/>
                  <a:pt x="207" y="39"/>
                </a:cubicBezTo>
                <a:cubicBezTo>
                  <a:pt x="206" y="40"/>
                  <a:pt x="205" y="41"/>
                  <a:pt x="205" y="41"/>
                </a:cubicBezTo>
                <a:cubicBezTo>
                  <a:pt x="204" y="42"/>
                  <a:pt x="203" y="43"/>
                  <a:pt x="203" y="43"/>
                </a:cubicBezTo>
                <a:cubicBezTo>
                  <a:pt x="203" y="44"/>
                  <a:pt x="201" y="45"/>
                  <a:pt x="201" y="46"/>
                </a:cubicBezTo>
                <a:cubicBezTo>
                  <a:pt x="202" y="46"/>
                  <a:pt x="203" y="47"/>
                  <a:pt x="204" y="47"/>
                </a:cubicBezTo>
                <a:cubicBezTo>
                  <a:pt x="204" y="47"/>
                  <a:pt x="205" y="49"/>
                  <a:pt x="206" y="49"/>
                </a:cubicBezTo>
                <a:close/>
                <a:moveTo>
                  <a:pt x="240" y="51"/>
                </a:moveTo>
                <a:cubicBezTo>
                  <a:pt x="240" y="50"/>
                  <a:pt x="242" y="52"/>
                  <a:pt x="242" y="52"/>
                </a:cubicBezTo>
                <a:cubicBezTo>
                  <a:pt x="243" y="52"/>
                  <a:pt x="244" y="50"/>
                  <a:pt x="244" y="50"/>
                </a:cubicBezTo>
                <a:cubicBezTo>
                  <a:pt x="244" y="50"/>
                  <a:pt x="242" y="48"/>
                  <a:pt x="242" y="48"/>
                </a:cubicBezTo>
                <a:cubicBezTo>
                  <a:pt x="241" y="48"/>
                  <a:pt x="240" y="47"/>
                  <a:pt x="240" y="47"/>
                </a:cubicBezTo>
                <a:cubicBezTo>
                  <a:pt x="239" y="47"/>
                  <a:pt x="238" y="49"/>
                  <a:pt x="238" y="49"/>
                </a:cubicBezTo>
                <a:cubicBezTo>
                  <a:pt x="238" y="49"/>
                  <a:pt x="236" y="51"/>
                  <a:pt x="236" y="51"/>
                </a:cubicBezTo>
                <a:cubicBezTo>
                  <a:pt x="236" y="52"/>
                  <a:pt x="238" y="52"/>
                  <a:pt x="238" y="53"/>
                </a:cubicBezTo>
                <a:cubicBezTo>
                  <a:pt x="239" y="53"/>
                  <a:pt x="240" y="51"/>
                  <a:pt x="240" y="51"/>
                </a:cubicBezTo>
                <a:close/>
                <a:moveTo>
                  <a:pt x="233" y="45"/>
                </a:moveTo>
                <a:cubicBezTo>
                  <a:pt x="234" y="46"/>
                  <a:pt x="235" y="43"/>
                  <a:pt x="235" y="43"/>
                </a:cubicBezTo>
                <a:cubicBezTo>
                  <a:pt x="236" y="43"/>
                  <a:pt x="237" y="45"/>
                  <a:pt x="237" y="45"/>
                </a:cubicBezTo>
                <a:cubicBezTo>
                  <a:pt x="238" y="45"/>
                  <a:pt x="239" y="43"/>
                  <a:pt x="239" y="43"/>
                </a:cubicBezTo>
                <a:cubicBezTo>
                  <a:pt x="240" y="42"/>
                  <a:pt x="240" y="41"/>
                  <a:pt x="241" y="40"/>
                </a:cubicBezTo>
                <a:cubicBezTo>
                  <a:pt x="240" y="40"/>
                  <a:pt x="239" y="39"/>
                  <a:pt x="239" y="39"/>
                </a:cubicBezTo>
                <a:cubicBezTo>
                  <a:pt x="238" y="39"/>
                  <a:pt x="237" y="41"/>
                  <a:pt x="237" y="41"/>
                </a:cubicBezTo>
                <a:cubicBezTo>
                  <a:pt x="236" y="41"/>
                  <a:pt x="235" y="39"/>
                  <a:pt x="235" y="39"/>
                </a:cubicBezTo>
                <a:cubicBezTo>
                  <a:pt x="234" y="40"/>
                  <a:pt x="233" y="41"/>
                  <a:pt x="233" y="41"/>
                </a:cubicBezTo>
                <a:cubicBezTo>
                  <a:pt x="232" y="42"/>
                  <a:pt x="232" y="43"/>
                  <a:pt x="231" y="44"/>
                </a:cubicBezTo>
                <a:cubicBezTo>
                  <a:pt x="232" y="44"/>
                  <a:pt x="233" y="45"/>
                  <a:pt x="233" y="45"/>
                </a:cubicBezTo>
                <a:close/>
                <a:moveTo>
                  <a:pt x="241" y="30"/>
                </a:moveTo>
                <a:cubicBezTo>
                  <a:pt x="242" y="30"/>
                  <a:pt x="243" y="32"/>
                  <a:pt x="244" y="32"/>
                </a:cubicBezTo>
                <a:cubicBezTo>
                  <a:pt x="244" y="32"/>
                  <a:pt x="245" y="30"/>
                  <a:pt x="245" y="30"/>
                </a:cubicBezTo>
                <a:cubicBezTo>
                  <a:pt x="246" y="30"/>
                  <a:pt x="247" y="32"/>
                  <a:pt x="248" y="32"/>
                </a:cubicBezTo>
                <a:cubicBezTo>
                  <a:pt x="248" y="31"/>
                  <a:pt x="249" y="29"/>
                  <a:pt x="249" y="29"/>
                </a:cubicBezTo>
                <a:cubicBezTo>
                  <a:pt x="248" y="28"/>
                  <a:pt x="246" y="27"/>
                  <a:pt x="245" y="26"/>
                </a:cubicBezTo>
                <a:cubicBezTo>
                  <a:pt x="244" y="25"/>
                  <a:pt x="243" y="25"/>
                  <a:pt x="243" y="24"/>
                </a:cubicBezTo>
                <a:cubicBezTo>
                  <a:pt x="242" y="25"/>
                  <a:pt x="242" y="26"/>
                  <a:pt x="241" y="26"/>
                </a:cubicBezTo>
                <a:cubicBezTo>
                  <a:pt x="240" y="27"/>
                  <a:pt x="240" y="28"/>
                  <a:pt x="239" y="29"/>
                </a:cubicBezTo>
                <a:cubicBezTo>
                  <a:pt x="239" y="29"/>
                  <a:pt x="237" y="30"/>
                  <a:pt x="238" y="31"/>
                </a:cubicBezTo>
                <a:cubicBezTo>
                  <a:pt x="238" y="32"/>
                  <a:pt x="240" y="32"/>
                  <a:pt x="240" y="33"/>
                </a:cubicBezTo>
                <a:cubicBezTo>
                  <a:pt x="240" y="32"/>
                  <a:pt x="241" y="30"/>
                  <a:pt x="241" y="30"/>
                </a:cubicBezTo>
                <a:close/>
                <a:moveTo>
                  <a:pt x="283" y="41"/>
                </a:moveTo>
                <a:cubicBezTo>
                  <a:pt x="284" y="40"/>
                  <a:pt x="284" y="39"/>
                  <a:pt x="285" y="39"/>
                </a:cubicBezTo>
                <a:cubicBezTo>
                  <a:pt x="285" y="38"/>
                  <a:pt x="286" y="37"/>
                  <a:pt x="286" y="36"/>
                </a:cubicBezTo>
                <a:cubicBezTo>
                  <a:pt x="286" y="36"/>
                  <a:pt x="284" y="35"/>
                  <a:pt x="284" y="35"/>
                </a:cubicBezTo>
                <a:cubicBezTo>
                  <a:pt x="284" y="34"/>
                  <a:pt x="286" y="33"/>
                  <a:pt x="286" y="32"/>
                </a:cubicBezTo>
                <a:cubicBezTo>
                  <a:pt x="286" y="32"/>
                  <a:pt x="287" y="31"/>
                  <a:pt x="288" y="30"/>
                </a:cubicBezTo>
                <a:cubicBezTo>
                  <a:pt x="288" y="30"/>
                  <a:pt x="285" y="29"/>
                  <a:pt x="285" y="28"/>
                </a:cubicBezTo>
                <a:cubicBezTo>
                  <a:pt x="285" y="28"/>
                  <a:pt x="287" y="27"/>
                  <a:pt x="287" y="26"/>
                </a:cubicBezTo>
                <a:cubicBezTo>
                  <a:pt x="287" y="26"/>
                  <a:pt x="289" y="25"/>
                  <a:pt x="289" y="24"/>
                </a:cubicBezTo>
                <a:cubicBezTo>
                  <a:pt x="289" y="23"/>
                  <a:pt x="287" y="23"/>
                  <a:pt x="286" y="22"/>
                </a:cubicBezTo>
                <a:cubicBezTo>
                  <a:pt x="286" y="23"/>
                  <a:pt x="285" y="24"/>
                  <a:pt x="285" y="25"/>
                </a:cubicBezTo>
                <a:cubicBezTo>
                  <a:pt x="285" y="25"/>
                  <a:pt x="283" y="26"/>
                  <a:pt x="283" y="27"/>
                </a:cubicBezTo>
                <a:cubicBezTo>
                  <a:pt x="283" y="27"/>
                  <a:pt x="285" y="28"/>
                  <a:pt x="285" y="28"/>
                </a:cubicBezTo>
                <a:cubicBezTo>
                  <a:pt x="285" y="29"/>
                  <a:pt x="284" y="30"/>
                  <a:pt x="284" y="31"/>
                </a:cubicBezTo>
                <a:cubicBezTo>
                  <a:pt x="283" y="31"/>
                  <a:pt x="282" y="32"/>
                  <a:pt x="282" y="33"/>
                </a:cubicBezTo>
                <a:cubicBezTo>
                  <a:pt x="282" y="33"/>
                  <a:pt x="284" y="34"/>
                  <a:pt x="284" y="35"/>
                </a:cubicBezTo>
                <a:cubicBezTo>
                  <a:pt x="284" y="35"/>
                  <a:pt x="283" y="37"/>
                  <a:pt x="282" y="37"/>
                </a:cubicBezTo>
                <a:cubicBezTo>
                  <a:pt x="282" y="37"/>
                  <a:pt x="281" y="38"/>
                  <a:pt x="281" y="39"/>
                </a:cubicBezTo>
                <a:cubicBezTo>
                  <a:pt x="281" y="40"/>
                  <a:pt x="279" y="41"/>
                  <a:pt x="279" y="41"/>
                </a:cubicBezTo>
                <a:cubicBezTo>
                  <a:pt x="279" y="42"/>
                  <a:pt x="281" y="42"/>
                  <a:pt x="281" y="43"/>
                </a:cubicBezTo>
                <a:cubicBezTo>
                  <a:pt x="282" y="42"/>
                  <a:pt x="282" y="42"/>
                  <a:pt x="283" y="41"/>
                </a:cubicBezTo>
                <a:close/>
                <a:moveTo>
                  <a:pt x="270" y="34"/>
                </a:moveTo>
                <a:cubicBezTo>
                  <a:pt x="270" y="35"/>
                  <a:pt x="271" y="32"/>
                  <a:pt x="272" y="32"/>
                </a:cubicBezTo>
                <a:cubicBezTo>
                  <a:pt x="272" y="32"/>
                  <a:pt x="274" y="34"/>
                  <a:pt x="274" y="34"/>
                </a:cubicBezTo>
                <a:cubicBezTo>
                  <a:pt x="275" y="34"/>
                  <a:pt x="275" y="32"/>
                  <a:pt x="276" y="32"/>
                </a:cubicBezTo>
                <a:cubicBezTo>
                  <a:pt x="276" y="31"/>
                  <a:pt x="277" y="30"/>
                  <a:pt x="277" y="30"/>
                </a:cubicBezTo>
                <a:cubicBezTo>
                  <a:pt x="277" y="29"/>
                  <a:pt x="276" y="28"/>
                  <a:pt x="275" y="28"/>
                </a:cubicBezTo>
                <a:cubicBezTo>
                  <a:pt x="275" y="28"/>
                  <a:pt x="273" y="26"/>
                  <a:pt x="273" y="26"/>
                </a:cubicBezTo>
                <a:cubicBezTo>
                  <a:pt x="273" y="26"/>
                  <a:pt x="271" y="28"/>
                  <a:pt x="271" y="28"/>
                </a:cubicBezTo>
                <a:cubicBezTo>
                  <a:pt x="271" y="29"/>
                  <a:pt x="270" y="30"/>
                  <a:pt x="270" y="31"/>
                </a:cubicBezTo>
                <a:cubicBezTo>
                  <a:pt x="269" y="31"/>
                  <a:pt x="268" y="32"/>
                  <a:pt x="268" y="33"/>
                </a:cubicBezTo>
                <a:cubicBezTo>
                  <a:pt x="269" y="33"/>
                  <a:pt x="269" y="34"/>
                  <a:pt x="270" y="34"/>
                </a:cubicBezTo>
                <a:close/>
                <a:moveTo>
                  <a:pt x="295" y="25"/>
                </a:moveTo>
                <a:cubicBezTo>
                  <a:pt x="295" y="25"/>
                  <a:pt x="293" y="27"/>
                  <a:pt x="293" y="27"/>
                </a:cubicBezTo>
                <a:cubicBezTo>
                  <a:pt x="293" y="28"/>
                  <a:pt x="295" y="29"/>
                  <a:pt x="295" y="29"/>
                </a:cubicBezTo>
                <a:cubicBezTo>
                  <a:pt x="296" y="29"/>
                  <a:pt x="297" y="31"/>
                  <a:pt x="298" y="31"/>
                </a:cubicBezTo>
                <a:cubicBezTo>
                  <a:pt x="298" y="31"/>
                  <a:pt x="299" y="29"/>
                  <a:pt x="299" y="29"/>
                </a:cubicBezTo>
                <a:cubicBezTo>
                  <a:pt x="300" y="28"/>
                  <a:pt x="301" y="27"/>
                  <a:pt x="301" y="26"/>
                </a:cubicBezTo>
                <a:cubicBezTo>
                  <a:pt x="301" y="26"/>
                  <a:pt x="303" y="25"/>
                  <a:pt x="303" y="24"/>
                </a:cubicBezTo>
                <a:cubicBezTo>
                  <a:pt x="303" y="23"/>
                  <a:pt x="301" y="23"/>
                  <a:pt x="301" y="22"/>
                </a:cubicBezTo>
                <a:cubicBezTo>
                  <a:pt x="299" y="24"/>
                  <a:pt x="298" y="25"/>
                  <a:pt x="297" y="27"/>
                </a:cubicBezTo>
                <a:cubicBezTo>
                  <a:pt x="296" y="27"/>
                  <a:pt x="296" y="25"/>
                  <a:pt x="295" y="25"/>
                </a:cubicBezTo>
                <a:close/>
                <a:moveTo>
                  <a:pt x="373" y="39"/>
                </a:moveTo>
                <a:cubicBezTo>
                  <a:pt x="373" y="38"/>
                  <a:pt x="374" y="37"/>
                  <a:pt x="375" y="37"/>
                </a:cubicBezTo>
                <a:cubicBezTo>
                  <a:pt x="375" y="36"/>
                  <a:pt x="376" y="38"/>
                  <a:pt x="377" y="38"/>
                </a:cubicBezTo>
                <a:cubicBezTo>
                  <a:pt x="377" y="38"/>
                  <a:pt x="378" y="36"/>
                  <a:pt x="378" y="36"/>
                </a:cubicBezTo>
                <a:cubicBezTo>
                  <a:pt x="379" y="36"/>
                  <a:pt x="380" y="37"/>
                  <a:pt x="381" y="38"/>
                </a:cubicBezTo>
                <a:cubicBezTo>
                  <a:pt x="381" y="38"/>
                  <a:pt x="383" y="39"/>
                  <a:pt x="383" y="39"/>
                </a:cubicBezTo>
                <a:cubicBezTo>
                  <a:pt x="384" y="39"/>
                  <a:pt x="384" y="37"/>
                  <a:pt x="385" y="37"/>
                </a:cubicBezTo>
                <a:cubicBezTo>
                  <a:pt x="384" y="37"/>
                  <a:pt x="383" y="36"/>
                  <a:pt x="382" y="35"/>
                </a:cubicBezTo>
                <a:cubicBezTo>
                  <a:pt x="382" y="35"/>
                  <a:pt x="381" y="34"/>
                  <a:pt x="380" y="34"/>
                </a:cubicBezTo>
                <a:cubicBezTo>
                  <a:pt x="380" y="33"/>
                  <a:pt x="379" y="32"/>
                  <a:pt x="378" y="32"/>
                </a:cubicBezTo>
                <a:cubicBezTo>
                  <a:pt x="378" y="32"/>
                  <a:pt x="377" y="34"/>
                  <a:pt x="376" y="34"/>
                </a:cubicBezTo>
                <a:cubicBezTo>
                  <a:pt x="376" y="34"/>
                  <a:pt x="374" y="32"/>
                  <a:pt x="374" y="33"/>
                </a:cubicBezTo>
                <a:cubicBezTo>
                  <a:pt x="373" y="33"/>
                  <a:pt x="373" y="34"/>
                  <a:pt x="372" y="35"/>
                </a:cubicBezTo>
                <a:cubicBezTo>
                  <a:pt x="372" y="35"/>
                  <a:pt x="371" y="36"/>
                  <a:pt x="371" y="37"/>
                </a:cubicBezTo>
                <a:cubicBezTo>
                  <a:pt x="370" y="38"/>
                  <a:pt x="369" y="39"/>
                  <a:pt x="369" y="39"/>
                </a:cubicBezTo>
                <a:cubicBezTo>
                  <a:pt x="369" y="40"/>
                  <a:pt x="371" y="40"/>
                  <a:pt x="371" y="41"/>
                </a:cubicBezTo>
                <a:cubicBezTo>
                  <a:pt x="372" y="40"/>
                  <a:pt x="372" y="39"/>
                  <a:pt x="373" y="39"/>
                </a:cubicBezTo>
                <a:close/>
                <a:moveTo>
                  <a:pt x="410" y="50"/>
                </a:moveTo>
                <a:cubicBezTo>
                  <a:pt x="411" y="49"/>
                  <a:pt x="412" y="48"/>
                  <a:pt x="412" y="47"/>
                </a:cubicBezTo>
                <a:cubicBezTo>
                  <a:pt x="412" y="47"/>
                  <a:pt x="410" y="46"/>
                  <a:pt x="410" y="46"/>
                </a:cubicBezTo>
                <a:cubicBezTo>
                  <a:pt x="410" y="46"/>
                  <a:pt x="408" y="44"/>
                  <a:pt x="408" y="44"/>
                </a:cubicBezTo>
                <a:cubicBezTo>
                  <a:pt x="407" y="44"/>
                  <a:pt x="406" y="46"/>
                  <a:pt x="406" y="46"/>
                </a:cubicBezTo>
                <a:cubicBezTo>
                  <a:pt x="405" y="47"/>
                  <a:pt x="405" y="48"/>
                  <a:pt x="404" y="49"/>
                </a:cubicBezTo>
                <a:cubicBezTo>
                  <a:pt x="404" y="49"/>
                  <a:pt x="402" y="50"/>
                  <a:pt x="402" y="51"/>
                </a:cubicBezTo>
                <a:cubicBezTo>
                  <a:pt x="402" y="51"/>
                  <a:pt x="404" y="52"/>
                  <a:pt x="405" y="52"/>
                </a:cubicBezTo>
                <a:cubicBezTo>
                  <a:pt x="405" y="53"/>
                  <a:pt x="406" y="54"/>
                  <a:pt x="407" y="54"/>
                </a:cubicBezTo>
                <a:cubicBezTo>
                  <a:pt x="408" y="53"/>
                  <a:pt x="409" y="51"/>
                  <a:pt x="410" y="50"/>
                </a:cubicBezTo>
                <a:close/>
                <a:moveTo>
                  <a:pt x="399" y="41"/>
                </a:moveTo>
                <a:cubicBezTo>
                  <a:pt x="400" y="40"/>
                  <a:pt x="400" y="40"/>
                  <a:pt x="401" y="39"/>
                </a:cubicBezTo>
                <a:cubicBezTo>
                  <a:pt x="402" y="37"/>
                  <a:pt x="403" y="36"/>
                  <a:pt x="404" y="35"/>
                </a:cubicBezTo>
                <a:cubicBezTo>
                  <a:pt x="403" y="33"/>
                  <a:pt x="401" y="32"/>
                  <a:pt x="400" y="31"/>
                </a:cubicBezTo>
                <a:cubicBezTo>
                  <a:pt x="399" y="32"/>
                  <a:pt x="399" y="33"/>
                  <a:pt x="398" y="33"/>
                </a:cubicBezTo>
                <a:cubicBezTo>
                  <a:pt x="397" y="35"/>
                  <a:pt x="396" y="36"/>
                  <a:pt x="395" y="38"/>
                </a:cubicBezTo>
                <a:cubicBezTo>
                  <a:pt x="394" y="39"/>
                  <a:pt x="392" y="41"/>
                  <a:pt x="391" y="42"/>
                </a:cubicBezTo>
                <a:cubicBezTo>
                  <a:pt x="393" y="43"/>
                  <a:pt x="394" y="45"/>
                  <a:pt x="396" y="46"/>
                </a:cubicBezTo>
                <a:cubicBezTo>
                  <a:pt x="397" y="44"/>
                  <a:pt x="398" y="43"/>
                  <a:pt x="399" y="41"/>
                </a:cubicBezTo>
                <a:close/>
                <a:moveTo>
                  <a:pt x="433" y="53"/>
                </a:moveTo>
                <a:cubicBezTo>
                  <a:pt x="434" y="53"/>
                  <a:pt x="434" y="54"/>
                  <a:pt x="435" y="54"/>
                </a:cubicBezTo>
                <a:cubicBezTo>
                  <a:pt x="436" y="55"/>
                  <a:pt x="437" y="56"/>
                  <a:pt x="437" y="56"/>
                </a:cubicBezTo>
                <a:cubicBezTo>
                  <a:pt x="438" y="56"/>
                  <a:pt x="439" y="54"/>
                  <a:pt x="439" y="54"/>
                </a:cubicBezTo>
                <a:cubicBezTo>
                  <a:pt x="440" y="53"/>
                  <a:pt x="440" y="52"/>
                  <a:pt x="441" y="52"/>
                </a:cubicBezTo>
                <a:cubicBezTo>
                  <a:pt x="441" y="51"/>
                  <a:pt x="442" y="50"/>
                  <a:pt x="442" y="49"/>
                </a:cubicBezTo>
                <a:cubicBezTo>
                  <a:pt x="442" y="49"/>
                  <a:pt x="440" y="48"/>
                  <a:pt x="440" y="48"/>
                </a:cubicBezTo>
                <a:cubicBezTo>
                  <a:pt x="440" y="48"/>
                  <a:pt x="439" y="50"/>
                  <a:pt x="438" y="50"/>
                </a:cubicBezTo>
                <a:cubicBezTo>
                  <a:pt x="438" y="50"/>
                  <a:pt x="437" y="48"/>
                  <a:pt x="436" y="48"/>
                </a:cubicBezTo>
                <a:cubicBezTo>
                  <a:pt x="436" y="48"/>
                  <a:pt x="435" y="46"/>
                  <a:pt x="434" y="47"/>
                </a:cubicBezTo>
                <a:cubicBezTo>
                  <a:pt x="433" y="47"/>
                  <a:pt x="433" y="48"/>
                  <a:pt x="432" y="49"/>
                </a:cubicBezTo>
                <a:cubicBezTo>
                  <a:pt x="432" y="49"/>
                  <a:pt x="431" y="50"/>
                  <a:pt x="431" y="51"/>
                </a:cubicBezTo>
                <a:cubicBezTo>
                  <a:pt x="430" y="51"/>
                  <a:pt x="429" y="53"/>
                  <a:pt x="429" y="53"/>
                </a:cubicBezTo>
                <a:cubicBezTo>
                  <a:pt x="429" y="54"/>
                  <a:pt x="431" y="54"/>
                  <a:pt x="431" y="55"/>
                </a:cubicBezTo>
                <a:cubicBezTo>
                  <a:pt x="432" y="54"/>
                  <a:pt x="432" y="53"/>
                  <a:pt x="433" y="53"/>
                </a:cubicBezTo>
                <a:close/>
                <a:moveTo>
                  <a:pt x="464" y="31"/>
                </a:moveTo>
                <a:cubicBezTo>
                  <a:pt x="464" y="30"/>
                  <a:pt x="466" y="32"/>
                  <a:pt x="466" y="32"/>
                </a:cubicBezTo>
                <a:cubicBezTo>
                  <a:pt x="466" y="32"/>
                  <a:pt x="468" y="30"/>
                  <a:pt x="468" y="30"/>
                </a:cubicBezTo>
                <a:cubicBezTo>
                  <a:pt x="468" y="30"/>
                  <a:pt x="466" y="28"/>
                  <a:pt x="466" y="28"/>
                </a:cubicBezTo>
                <a:cubicBezTo>
                  <a:pt x="465" y="28"/>
                  <a:pt x="463" y="27"/>
                  <a:pt x="463" y="27"/>
                </a:cubicBezTo>
                <a:cubicBezTo>
                  <a:pt x="463" y="26"/>
                  <a:pt x="465" y="25"/>
                  <a:pt x="465" y="24"/>
                </a:cubicBezTo>
                <a:cubicBezTo>
                  <a:pt x="465" y="24"/>
                  <a:pt x="466" y="23"/>
                  <a:pt x="467" y="22"/>
                </a:cubicBezTo>
                <a:cubicBezTo>
                  <a:pt x="467" y="22"/>
                  <a:pt x="469" y="20"/>
                  <a:pt x="468" y="20"/>
                </a:cubicBezTo>
                <a:cubicBezTo>
                  <a:pt x="468" y="19"/>
                  <a:pt x="467" y="19"/>
                  <a:pt x="466" y="18"/>
                </a:cubicBezTo>
                <a:cubicBezTo>
                  <a:pt x="466" y="18"/>
                  <a:pt x="465" y="20"/>
                  <a:pt x="465" y="20"/>
                </a:cubicBezTo>
                <a:cubicBezTo>
                  <a:pt x="464" y="21"/>
                  <a:pt x="463" y="19"/>
                  <a:pt x="462" y="19"/>
                </a:cubicBezTo>
                <a:cubicBezTo>
                  <a:pt x="462" y="19"/>
                  <a:pt x="461" y="20"/>
                  <a:pt x="461" y="21"/>
                </a:cubicBezTo>
                <a:cubicBezTo>
                  <a:pt x="461" y="21"/>
                  <a:pt x="463" y="22"/>
                  <a:pt x="463" y="23"/>
                </a:cubicBezTo>
                <a:cubicBezTo>
                  <a:pt x="463" y="23"/>
                  <a:pt x="461" y="24"/>
                  <a:pt x="461" y="25"/>
                </a:cubicBezTo>
                <a:cubicBezTo>
                  <a:pt x="461" y="25"/>
                  <a:pt x="463" y="26"/>
                  <a:pt x="463" y="27"/>
                </a:cubicBezTo>
                <a:cubicBezTo>
                  <a:pt x="463" y="27"/>
                  <a:pt x="462" y="28"/>
                  <a:pt x="462" y="29"/>
                </a:cubicBezTo>
                <a:cubicBezTo>
                  <a:pt x="462" y="29"/>
                  <a:pt x="460" y="30"/>
                  <a:pt x="460" y="31"/>
                </a:cubicBezTo>
                <a:cubicBezTo>
                  <a:pt x="460" y="32"/>
                  <a:pt x="462" y="32"/>
                  <a:pt x="462" y="33"/>
                </a:cubicBezTo>
                <a:cubicBezTo>
                  <a:pt x="463" y="32"/>
                  <a:pt x="463" y="31"/>
                  <a:pt x="464" y="31"/>
                </a:cubicBezTo>
                <a:close/>
                <a:moveTo>
                  <a:pt x="483" y="38"/>
                </a:moveTo>
                <a:cubicBezTo>
                  <a:pt x="483" y="38"/>
                  <a:pt x="485" y="40"/>
                  <a:pt x="485" y="40"/>
                </a:cubicBezTo>
                <a:cubicBezTo>
                  <a:pt x="485" y="39"/>
                  <a:pt x="487" y="38"/>
                  <a:pt x="487" y="37"/>
                </a:cubicBezTo>
                <a:cubicBezTo>
                  <a:pt x="487" y="37"/>
                  <a:pt x="485" y="36"/>
                  <a:pt x="485" y="36"/>
                </a:cubicBezTo>
                <a:cubicBezTo>
                  <a:pt x="484" y="36"/>
                  <a:pt x="483" y="34"/>
                  <a:pt x="482" y="34"/>
                </a:cubicBezTo>
                <a:cubicBezTo>
                  <a:pt x="482" y="34"/>
                  <a:pt x="481" y="36"/>
                  <a:pt x="481" y="36"/>
                </a:cubicBezTo>
                <a:cubicBezTo>
                  <a:pt x="480" y="37"/>
                  <a:pt x="479" y="38"/>
                  <a:pt x="479" y="39"/>
                </a:cubicBezTo>
                <a:cubicBezTo>
                  <a:pt x="479" y="39"/>
                  <a:pt x="481" y="40"/>
                  <a:pt x="481" y="40"/>
                </a:cubicBezTo>
                <a:cubicBezTo>
                  <a:pt x="482" y="40"/>
                  <a:pt x="482" y="38"/>
                  <a:pt x="483" y="38"/>
                </a:cubicBezTo>
                <a:close/>
                <a:moveTo>
                  <a:pt x="498" y="32"/>
                </a:moveTo>
                <a:cubicBezTo>
                  <a:pt x="499" y="32"/>
                  <a:pt x="500" y="34"/>
                  <a:pt x="500" y="34"/>
                </a:cubicBezTo>
                <a:cubicBezTo>
                  <a:pt x="501" y="34"/>
                  <a:pt x="502" y="32"/>
                  <a:pt x="502" y="31"/>
                </a:cubicBezTo>
                <a:cubicBezTo>
                  <a:pt x="502" y="31"/>
                  <a:pt x="500" y="30"/>
                  <a:pt x="500" y="30"/>
                </a:cubicBezTo>
                <a:cubicBezTo>
                  <a:pt x="500" y="29"/>
                  <a:pt x="501" y="28"/>
                  <a:pt x="502" y="27"/>
                </a:cubicBezTo>
                <a:cubicBezTo>
                  <a:pt x="501" y="27"/>
                  <a:pt x="500" y="26"/>
                  <a:pt x="499" y="26"/>
                </a:cubicBezTo>
                <a:cubicBezTo>
                  <a:pt x="499" y="26"/>
                  <a:pt x="498" y="28"/>
                  <a:pt x="498" y="28"/>
                </a:cubicBezTo>
                <a:cubicBezTo>
                  <a:pt x="497" y="29"/>
                  <a:pt x="496" y="29"/>
                  <a:pt x="496" y="30"/>
                </a:cubicBezTo>
                <a:cubicBezTo>
                  <a:pt x="496" y="31"/>
                  <a:pt x="494" y="32"/>
                  <a:pt x="494" y="32"/>
                </a:cubicBezTo>
                <a:cubicBezTo>
                  <a:pt x="494" y="33"/>
                  <a:pt x="496" y="34"/>
                  <a:pt x="496" y="34"/>
                </a:cubicBezTo>
                <a:cubicBezTo>
                  <a:pt x="497" y="34"/>
                  <a:pt x="497" y="32"/>
                  <a:pt x="498" y="32"/>
                </a:cubicBezTo>
                <a:close/>
                <a:moveTo>
                  <a:pt x="527" y="36"/>
                </a:moveTo>
                <a:cubicBezTo>
                  <a:pt x="526" y="36"/>
                  <a:pt x="525" y="34"/>
                  <a:pt x="525" y="34"/>
                </a:cubicBezTo>
                <a:cubicBezTo>
                  <a:pt x="524" y="34"/>
                  <a:pt x="523" y="36"/>
                  <a:pt x="523" y="37"/>
                </a:cubicBezTo>
                <a:cubicBezTo>
                  <a:pt x="523" y="37"/>
                  <a:pt x="525" y="38"/>
                  <a:pt x="525" y="38"/>
                </a:cubicBezTo>
                <a:cubicBezTo>
                  <a:pt x="525" y="39"/>
                  <a:pt x="527" y="40"/>
                  <a:pt x="527" y="40"/>
                </a:cubicBezTo>
                <a:cubicBezTo>
                  <a:pt x="528" y="40"/>
                  <a:pt x="529" y="38"/>
                  <a:pt x="529" y="38"/>
                </a:cubicBezTo>
                <a:cubicBezTo>
                  <a:pt x="530" y="37"/>
                  <a:pt x="530" y="36"/>
                  <a:pt x="531" y="36"/>
                </a:cubicBezTo>
                <a:cubicBezTo>
                  <a:pt x="530" y="35"/>
                  <a:pt x="529" y="35"/>
                  <a:pt x="528" y="34"/>
                </a:cubicBezTo>
                <a:cubicBezTo>
                  <a:pt x="528" y="34"/>
                  <a:pt x="530" y="32"/>
                  <a:pt x="530" y="32"/>
                </a:cubicBezTo>
                <a:cubicBezTo>
                  <a:pt x="530" y="31"/>
                  <a:pt x="528" y="30"/>
                  <a:pt x="528" y="30"/>
                </a:cubicBezTo>
                <a:cubicBezTo>
                  <a:pt x="528" y="30"/>
                  <a:pt x="526" y="32"/>
                  <a:pt x="526" y="32"/>
                </a:cubicBezTo>
                <a:cubicBezTo>
                  <a:pt x="526" y="33"/>
                  <a:pt x="528" y="33"/>
                  <a:pt x="528" y="34"/>
                </a:cubicBezTo>
                <a:cubicBezTo>
                  <a:pt x="528" y="34"/>
                  <a:pt x="527" y="36"/>
                  <a:pt x="527" y="36"/>
                </a:cubicBezTo>
                <a:close/>
                <a:moveTo>
                  <a:pt x="567" y="49"/>
                </a:moveTo>
                <a:cubicBezTo>
                  <a:pt x="567" y="49"/>
                  <a:pt x="568" y="47"/>
                  <a:pt x="568" y="47"/>
                </a:cubicBezTo>
                <a:cubicBezTo>
                  <a:pt x="569" y="46"/>
                  <a:pt x="569" y="45"/>
                  <a:pt x="570" y="44"/>
                </a:cubicBezTo>
                <a:cubicBezTo>
                  <a:pt x="571" y="43"/>
                  <a:pt x="572" y="41"/>
                  <a:pt x="573" y="40"/>
                </a:cubicBezTo>
                <a:cubicBezTo>
                  <a:pt x="573" y="40"/>
                  <a:pt x="572" y="38"/>
                  <a:pt x="571" y="38"/>
                </a:cubicBezTo>
                <a:cubicBezTo>
                  <a:pt x="571" y="38"/>
                  <a:pt x="570" y="40"/>
                  <a:pt x="569" y="40"/>
                </a:cubicBezTo>
                <a:cubicBezTo>
                  <a:pt x="569" y="41"/>
                  <a:pt x="568" y="42"/>
                  <a:pt x="568" y="43"/>
                </a:cubicBezTo>
                <a:cubicBezTo>
                  <a:pt x="567" y="44"/>
                  <a:pt x="565" y="46"/>
                  <a:pt x="564" y="47"/>
                </a:cubicBezTo>
                <a:cubicBezTo>
                  <a:pt x="565" y="47"/>
                  <a:pt x="566" y="49"/>
                  <a:pt x="567" y="49"/>
                </a:cubicBezTo>
                <a:close/>
                <a:moveTo>
                  <a:pt x="614" y="28"/>
                </a:moveTo>
                <a:cubicBezTo>
                  <a:pt x="614" y="28"/>
                  <a:pt x="615" y="26"/>
                  <a:pt x="616" y="26"/>
                </a:cubicBezTo>
                <a:cubicBezTo>
                  <a:pt x="616" y="26"/>
                  <a:pt x="618" y="28"/>
                  <a:pt x="618" y="28"/>
                </a:cubicBezTo>
                <a:cubicBezTo>
                  <a:pt x="618" y="28"/>
                  <a:pt x="620" y="30"/>
                  <a:pt x="620" y="30"/>
                </a:cubicBezTo>
                <a:cubicBezTo>
                  <a:pt x="620" y="30"/>
                  <a:pt x="622" y="28"/>
                  <a:pt x="622" y="27"/>
                </a:cubicBezTo>
                <a:cubicBezTo>
                  <a:pt x="622" y="27"/>
                  <a:pt x="620" y="26"/>
                  <a:pt x="619" y="26"/>
                </a:cubicBezTo>
                <a:cubicBezTo>
                  <a:pt x="619" y="25"/>
                  <a:pt x="621" y="24"/>
                  <a:pt x="621" y="23"/>
                </a:cubicBezTo>
                <a:cubicBezTo>
                  <a:pt x="621" y="23"/>
                  <a:pt x="620" y="22"/>
                  <a:pt x="619" y="22"/>
                </a:cubicBezTo>
                <a:cubicBezTo>
                  <a:pt x="618" y="22"/>
                  <a:pt x="618" y="24"/>
                  <a:pt x="617" y="24"/>
                </a:cubicBezTo>
                <a:cubicBezTo>
                  <a:pt x="617" y="24"/>
                  <a:pt x="616" y="22"/>
                  <a:pt x="615" y="22"/>
                </a:cubicBezTo>
                <a:cubicBezTo>
                  <a:pt x="615" y="22"/>
                  <a:pt x="614" y="24"/>
                  <a:pt x="613" y="24"/>
                </a:cubicBezTo>
                <a:cubicBezTo>
                  <a:pt x="613" y="25"/>
                  <a:pt x="612" y="26"/>
                  <a:pt x="612" y="27"/>
                </a:cubicBezTo>
                <a:cubicBezTo>
                  <a:pt x="611" y="27"/>
                  <a:pt x="610" y="28"/>
                  <a:pt x="610" y="29"/>
                </a:cubicBezTo>
                <a:cubicBezTo>
                  <a:pt x="610" y="30"/>
                  <a:pt x="612" y="30"/>
                  <a:pt x="612" y="31"/>
                </a:cubicBezTo>
                <a:cubicBezTo>
                  <a:pt x="613" y="30"/>
                  <a:pt x="613" y="29"/>
                  <a:pt x="614" y="28"/>
                </a:cubicBezTo>
                <a:close/>
                <a:moveTo>
                  <a:pt x="628" y="29"/>
                </a:moveTo>
                <a:cubicBezTo>
                  <a:pt x="629" y="27"/>
                  <a:pt x="630" y="26"/>
                  <a:pt x="631" y="24"/>
                </a:cubicBezTo>
                <a:cubicBezTo>
                  <a:pt x="631" y="24"/>
                  <a:pt x="630" y="22"/>
                  <a:pt x="629" y="22"/>
                </a:cubicBezTo>
                <a:cubicBezTo>
                  <a:pt x="629" y="22"/>
                  <a:pt x="628" y="24"/>
                  <a:pt x="627" y="25"/>
                </a:cubicBezTo>
                <a:cubicBezTo>
                  <a:pt x="627" y="25"/>
                  <a:pt x="626" y="26"/>
                  <a:pt x="626" y="27"/>
                </a:cubicBezTo>
                <a:cubicBezTo>
                  <a:pt x="625" y="27"/>
                  <a:pt x="624" y="29"/>
                  <a:pt x="624" y="29"/>
                </a:cubicBezTo>
                <a:cubicBezTo>
                  <a:pt x="624" y="30"/>
                  <a:pt x="626" y="30"/>
                  <a:pt x="626" y="31"/>
                </a:cubicBezTo>
                <a:cubicBezTo>
                  <a:pt x="627" y="30"/>
                  <a:pt x="627" y="29"/>
                  <a:pt x="628" y="29"/>
                </a:cubicBezTo>
                <a:close/>
                <a:moveTo>
                  <a:pt x="650" y="32"/>
                </a:moveTo>
                <a:cubicBezTo>
                  <a:pt x="651" y="32"/>
                  <a:pt x="652" y="33"/>
                  <a:pt x="653" y="33"/>
                </a:cubicBezTo>
                <a:cubicBezTo>
                  <a:pt x="653" y="33"/>
                  <a:pt x="654" y="31"/>
                  <a:pt x="654" y="31"/>
                </a:cubicBezTo>
                <a:cubicBezTo>
                  <a:pt x="655" y="31"/>
                  <a:pt x="655" y="29"/>
                  <a:pt x="656" y="29"/>
                </a:cubicBezTo>
                <a:cubicBezTo>
                  <a:pt x="656" y="29"/>
                  <a:pt x="658" y="31"/>
                  <a:pt x="658" y="30"/>
                </a:cubicBezTo>
                <a:cubicBezTo>
                  <a:pt x="659" y="30"/>
                  <a:pt x="660" y="29"/>
                  <a:pt x="660" y="28"/>
                </a:cubicBezTo>
                <a:cubicBezTo>
                  <a:pt x="660" y="28"/>
                  <a:pt x="662" y="26"/>
                  <a:pt x="662" y="26"/>
                </a:cubicBezTo>
                <a:cubicBezTo>
                  <a:pt x="662" y="25"/>
                  <a:pt x="660" y="25"/>
                  <a:pt x="659" y="24"/>
                </a:cubicBezTo>
                <a:cubicBezTo>
                  <a:pt x="659" y="25"/>
                  <a:pt x="658" y="26"/>
                  <a:pt x="658" y="27"/>
                </a:cubicBezTo>
                <a:cubicBezTo>
                  <a:pt x="657" y="27"/>
                  <a:pt x="656" y="25"/>
                  <a:pt x="655" y="25"/>
                </a:cubicBezTo>
                <a:cubicBezTo>
                  <a:pt x="655" y="25"/>
                  <a:pt x="653" y="23"/>
                  <a:pt x="653" y="23"/>
                </a:cubicBezTo>
                <a:cubicBezTo>
                  <a:pt x="653" y="23"/>
                  <a:pt x="652" y="25"/>
                  <a:pt x="652" y="25"/>
                </a:cubicBezTo>
                <a:cubicBezTo>
                  <a:pt x="651" y="26"/>
                  <a:pt x="650" y="27"/>
                  <a:pt x="650" y="28"/>
                </a:cubicBezTo>
                <a:cubicBezTo>
                  <a:pt x="649" y="28"/>
                  <a:pt x="649" y="29"/>
                  <a:pt x="648" y="30"/>
                </a:cubicBezTo>
                <a:cubicBezTo>
                  <a:pt x="649" y="30"/>
                  <a:pt x="650" y="31"/>
                  <a:pt x="650" y="32"/>
                </a:cubicBezTo>
                <a:close/>
                <a:moveTo>
                  <a:pt x="695" y="38"/>
                </a:moveTo>
                <a:cubicBezTo>
                  <a:pt x="696" y="37"/>
                  <a:pt x="696" y="36"/>
                  <a:pt x="697" y="35"/>
                </a:cubicBezTo>
                <a:cubicBezTo>
                  <a:pt x="697" y="35"/>
                  <a:pt x="699" y="34"/>
                  <a:pt x="699" y="33"/>
                </a:cubicBezTo>
                <a:cubicBezTo>
                  <a:pt x="699" y="33"/>
                  <a:pt x="697" y="32"/>
                  <a:pt x="696" y="31"/>
                </a:cubicBezTo>
                <a:cubicBezTo>
                  <a:pt x="696" y="31"/>
                  <a:pt x="698" y="30"/>
                  <a:pt x="698" y="29"/>
                </a:cubicBezTo>
                <a:cubicBezTo>
                  <a:pt x="698" y="29"/>
                  <a:pt x="696" y="27"/>
                  <a:pt x="696" y="27"/>
                </a:cubicBezTo>
                <a:cubicBezTo>
                  <a:pt x="695" y="28"/>
                  <a:pt x="694" y="29"/>
                  <a:pt x="694" y="30"/>
                </a:cubicBezTo>
                <a:cubicBezTo>
                  <a:pt x="694" y="30"/>
                  <a:pt x="693" y="31"/>
                  <a:pt x="692" y="32"/>
                </a:cubicBezTo>
                <a:cubicBezTo>
                  <a:pt x="693" y="33"/>
                  <a:pt x="695" y="33"/>
                  <a:pt x="695" y="34"/>
                </a:cubicBezTo>
                <a:cubicBezTo>
                  <a:pt x="695" y="34"/>
                  <a:pt x="693" y="35"/>
                  <a:pt x="693" y="36"/>
                </a:cubicBezTo>
                <a:cubicBezTo>
                  <a:pt x="694" y="36"/>
                  <a:pt x="695" y="38"/>
                  <a:pt x="695" y="38"/>
                </a:cubicBezTo>
                <a:close/>
                <a:moveTo>
                  <a:pt x="720" y="28"/>
                </a:moveTo>
                <a:cubicBezTo>
                  <a:pt x="721" y="27"/>
                  <a:pt x="721" y="27"/>
                  <a:pt x="722" y="26"/>
                </a:cubicBezTo>
                <a:cubicBezTo>
                  <a:pt x="720" y="25"/>
                  <a:pt x="719" y="24"/>
                  <a:pt x="717" y="23"/>
                </a:cubicBezTo>
                <a:cubicBezTo>
                  <a:pt x="717" y="23"/>
                  <a:pt x="716" y="24"/>
                  <a:pt x="716" y="25"/>
                </a:cubicBezTo>
                <a:cubicBezTo>
                  <a:pt x="715" y="25"/>
                  <a:pt x="718" y="26"/>
                  <a:pt x="718" y="26"/>
                </a:cubicBezTo>
                <a:cubicBezTo>
                  <a:pt x="718" y="27"/>
                  <a:pt x="716" y="28"/>
                  <a:pt x="716" y="29"/>
                </a:cubicBezTo>
                <a:cubicBezTo>
                  <a:pt x="716" y="29"/>
                  <a:pt x="714" y="30"/>
                  <a:pt x="714" y="31"/>
                </a:cubicBezTo>
                <a:cubicBezTo>
                  <a:pt x="714" y="32"/>
                  <a:pt x="716" y="32"/>
                  <a:pt x="717" y="33"/>
                </a:cubicBezTo>
                <a:cubicBezTo>
                  <a:pt x="718" y="31"/>
                  <a:pt x="719" y="30"/>
                  <a:pt x="720" y="28"/>
                </a:cubicBezTo>
                <a:close/>
                <a:moveTo>
                  <a:pt x="736" y="44"/>
                </a:moveTo>
                <a:cubicBezTo>
                  <a:pt x="737" y="44"/>
                  <a:pt x="738" y="46"/>
                  <a:pt x="738" y="46"/>
                </a:cubicBezTo>
                <a:cubicBezTo>
                  <a:pt x="739" y="46"/>
                  <a:pt x="739" y="44"/>
                  <a:pt x="740" y="44"/>
                </a:cubicBezTo>
                <a:cubicBezTo>
                  <a:pt x="741" y="43"/>
                  <a:pt x="741" y="42"/>
                  <a:pt x="742" y="41"/>
                </a:cubicBezTo>
                <a:cubicBezTo>
                  <a:pt x="742" y="41"/>
                  <a:pt x="743" y="43"/>
                  <a:pt x="744" y="43"/>
                </a:cubicBezTo>
                <a:cubicBezTo>
                  <a:pt x="745" y="43"/>
                  <a:pt x="745" y="41"/>
                  <a:pt x="746" y="41"/>
                </a:cubicBezTo>
                <a:cubicBezTo>
                  <a:pt x="746" y="40"/>
                  <a:pt x="748" y="39"/>
                  <a:pt x="747" y="39"/>
                </a:cubicBezTo>
                <a:cubicBezTo>
                  <a:pt x="747" y="38"/>
                  <a:pt x="745" y="37"/>
                  <a:pt x="745" y="37"/>
                </a:cubicBezTo>
                <a:cubicBezTo>
                  <a:pt x="745" y="37"/>
                  <a:pt x="744" y="39"/>
                  <a:pt x="744" y="39"/>
                </a:cubicBezTo>
                <a:cubicBezTo>
                  <a:pt x="743" y="39"/>
                  <a:pt x="742" y="37"/>
                  <a:pt x="741" y="37"/>
                </a:cubicBezTo>
                <a:cubicBezTo>
                  <a:pt x="741" y="37"/>
                  <a:pt x="740" y="39"/>
                  <a:pt x="740" y="40"/>
                </a:cubicBezTo>
                <a:cubicBezTo>
                  <a:pt x="739" y="40"/>
                  <a:pt x="739" y="42"/>
                  <a:pt x="738" y="42"/>
                </a:cubicBezTo>
                <a:cubicBezTo>
                  <a:pt x="737" y="42"/>
                  <a:pt x="736" y="40"/>
                  <a:pt x="736" y="40"/>
                </a:cubicBezTo>
                <a:cubicBezTo>
                  <a:pt x="735" y="40"/>
                  <a:pt x="735" y="42"/>
                  <a:pt x="734" y="42"/>
                </a:cubicBezTo>
                <a:cubicBezTo>
                  <a:pt x="735" y="43"/>
                  <a:pt x="735" y="44"/>
                  <a:pt x="736" y="44"/>
                </a:cubicBezTo>
                <a:close/>
                <a:moveTo>
                  <a:pt x="758" y="43"/>
                </a:moveTo>
                <a:cubicBezTo>
                  <a:pt x="758" y="43"/>
                  <a:pt x="760" y="41"/>
                  <a:pt x="760" y="41"/>
                </a:cubicBezTo>
                <a:cubicBezTo>
                  <a:pt x="760" y="40"/>
                  <a:pt x="761" y="39"/>
                  <a:pt x="761" y="39"/>
                </a:cubicBezTo>
                <a:cubicBezTo>
                  <a:pt x="762" y="38"/>
                  <a:pt x="763" y="37"/>
                  <a:pt x="763" y="36"/>
                </a:cubicBezTo>
                <a:cubicBezTo>
                  <a:pt x="763" y="36"/>
                  <a:pt x="761" y="35"/>
                  <a:pt x="761" y="35"/>
                </a:cubicBezTo>
                <a:cubicBezTo>
                  <a:pt x="761" y="34"/>
                  <a:pt x="762" y="33"/>
                  <a:pt x="763" y="32"/>
                </a:cubicBezTo>
                <a:cubicBezTo>
                  <a:pt x="763" y="32"/>
                  <a:pt x="765" y="34"/>
                  <a:pt x="765" y="34"/>
                </a:cubicBezTo>
                <a:cubicBezTo>
                  <a:pt x="765" y="34"/>
                  <a:pt x="766" y="32"/>
                  <a:pt x="767" y="32"/>
                </a:cubicBezTo>
                <a:cubicBezTo>
                  <a:pt x="767" y="31"/>
                  <a:pt x="768" y="30"/>
                  <a:pt x="768" y="30"/>
                </a:cubicBezTo>
                <a:cubicBezTo>
                  <a:pt x="767" y="29"/>
                  <a:pt x="765" y="27"/>
                  <a:pt x="764" y="26"/>
                </a:cubicBezTo>
                <a:cubicBezTo>
                  <a:pt x="763" y="27"/>
                  <a:pt x="763" y="28"/>
                  <a:pt x="762" y="29"/>
                </a:cubicBezTo>
                <a:cubicBezTo>
                  <a:pt x="762" y="29"/>
                  <a:pt x="760" y="27"/>
                  <a:pt x="760" y="27"/>
                </a:cubicBezTo>
                <a:cubicBezTo>
                  <a:pt x="760" y="27"/>
                  <a:pt x="758" y="29"/>
                  <a:pt x="758" y="29"/>
                </a:cubicBezTo>
                <a:cubicBezTo>
                  <a:pt x="758" y="29"/>
                  <a:pt x="761" y="30"/>
                  <a:pt x="760" y="31"/>
                </a:cubicBezTo>
                <a:cubicBezTo>
                  <a:pt x="760" y="31"/>
                  <a:pt x="759" y="32"/>
                  <a:pt x="759" y="33"/>
                </a:cubicBezTo>
                <a:cubicBezTo>
                  <a:pt x="759" y="33"/>
                  <a:pt x="761" y="34"/>
                  <a:pt x="761" y="35"/>
                </a:cubicBezTo>
                <a:cubicBezTo>
                  <a:pt x="761" y="35"/>
                  <a:pt x="760" y="36"/>
                  <a:pt x="759" y="37"/>
                </a:cubicBezTo>
                <a:cubicBezTo>
                  <a:pt x="759" y="37"/>
                  <a:pt x="758" y="39"/>
                  <a:pt x="758" y="39"/>
                </a:cubicBezTo>
                <a:cubicBezTo>
                  <a:pt x="757" y="40"/>
                  <a:pt x="756" y="41"/>
                  <a:pt x="756" y="41"/>
                </a:cubicBezTo>
                <a:cubicBezTo>
                  <a:pt x="757" y="42"/>
                  <a:pt x="757" y="43"/>
                  <a:pt x="758" y="43"/>
                </a:cubicBezTo>
                <a:close/>
                <a:moveTo>
                  <a:pt x="750" y="30"/>
                </a:moveTo>
                <a:cubicBezTo>
                  <a:pt x="750" y="30"/>
                  <a:pt x="752" y="28"/>
                  <a:pt x="752" y="28"/>
                </a:cubicBezTo>
                <a:cubicBezTo>
                  <a:pt x="752" y="28"/>
                  <a:pt x="750" y="26"/>
                  <a:pt x="750" y="26"/>
                </a:cubicBezTo>
                <a:cubicBezTo>
                  <a:pt x="749" y="26"/>
                  <a:pt x="749" y="28"/>
                  <a:pt x="748" y="28"/>
                </a:cubicBezTo>
                <a:cubicBezTo>
                  <a:pt x="748" y="29"/>
                  <a:pt x="746" y="30"/>
                  <a:pt x="746" y="31"/>
                </a:cubicBezTo>
                <a:cubicBezTo>
                  <a:pt x="746" y="31"/>
                  <a:pt x="748" y="32"/>
                  <a:pt x="749" y="32"/>
                </a:cubicBezTo>
                <a:cubicBezTo>
                  <a:pt x="749" y="33"/>
                  <a:pt x="751" y="34"/>
                  <a:pt x="751" y="34"/>
                </a:cubicBezTo>
                <a:cubicBezTo>
                  <a:pt x="752" y="34"/>
                  <a:pt x="752" y="32"/>
                  <a:pt x="753" y="32"/>
                </a:cubicBezTo>
                <a:cubicBezTo>
                  <a:pt x="752" y="31"/>
                  <a:pt x="750" y="31"/>
                  <a:pt x="750" y="30"/>
                </a:cubicBezTo>
                <a:close/>
                <a:moveTo>
                  <a:pt x="787" y="37"/>
                </a:moveTo>
                <a:cubicBezTo>
                  <a:pt x="787" y="37"/>
                  <a:pt x="789" y="36"/>
                  <a:pt x="789" y="35"/>
                </a:cubicBezTo>
                <a:cubicBezTo>
                  <a:pt x="789" y="35"/>
                  <a:pt x="787" y="34"/>
                  <a:pt x="787" y="33"/>
                </a:cubicBezTo>
                <a:cubicBezTo>
                  <a:pt x="787" y="33"/>
                  <a:pt x="788" y="32"/>
                  <a:pt x="789" y="31"/>
                </a:cubicBezTo>
                <a:cubicBezTo>
                  <a:pt x="789" y="31"/>
                  <a:pt x="790" y="29"/>
                  <a:pt x="790" y="29"/>
                </a:cubicBezTo>
                <a:cubicBezTo>
                  <a:pt x="790" y="28"/>
                  <a:pt x="788" y="27"/>
                  <a:pt x="788" y="27"/>
                </a:cubicBezTo>
                <a:cubicBezTo>
                  <a:pt x="787" y="27"/>
                  <a:pt x="786" y="26"/>
                  <a:pt x="786" y="25"/>
                </a:cubicBezTo>
                <a:cubicBezTo>
                  <a:pt x="785" y="25"/>
                  <a:pt x="784" y="27"/>
                  <a:pt x="784" y="28"/>
                </a:cubicBezTo>
                <a:cubicBezTo>
                  <a:pt x="784" y="28"/>
                  <a:pt x="782" y="26"/>
                  <a:pt x="782" y="26"/>
                </a:cubicBezTo>
                <a:cubicBezTo>
                  <a:pt x="781" y="26"/>
                  <a:pt x="781" y="28"/>
                  <a:pt x="780" y="28"/>
                </a:cubicBezTo>
                <a:cubicBezTo>
                  <a:pt x="780" y="29"/>
                  <a:pt x="778" y="30"/>
                  <a:pt x="778" y="30"/>
                </a:cubicBezTo>
                <a:cubicBezTo>
                  <a:pt x="778" y="31"/>
                  <a:pt x="780" y="32"/>
                  <a:pt x="781" y="32"/>
                </a:cubicBezTo>
                <a:cubicBezTo>
                  <a:pt x="781" y="32"/>
                  <a:pt x="782" y="30"/>
                  <a:pt x="782" y="30"/>
                </a:cubicBezTo>
                <a:cubicBezTo>
                  <a:pt x="783" y="30"/>
                  <a:pt x="784" y="31"/>
                  <a:pt x="785" y="32"/>
                </a:cubicBezTo>
                <a:cubicBezTo>
                  <a:pt x="785" y="32"/>
                  <a:pt x="786" y="33"/>
                  <a:pt x="787" y="33"/>
                </a:cubicBezTo>
                <a:cubicBezTo>
                  <a:pt x="786" y="34"/>
                  <a:pt x="786" y="35"/>
                  <a:pt x="785" y="35"/>
                </a:cubicBezTo>
                <a:cubicBezTo>
                  <a:pt x="785" y="36"/>
                  <a:pt x="783" y="37"/>
                  <a:pt x="783" y="38"/>
                </a:cubicBezTo>
                <a:cubicBezTo>
                  <a:pt x="783" y="38"/>
                  <a:pt x="785" y="39"/>
                  <a:pt x="786" y="39"/>
                </a:cubicBezTo>
                <a:cubicBezTo>
                  <a:pt x="786" y="39"/>
                  <a:pt x="787" y="38"/>
                  <a:pt x="787" y="37"/>
                </a:cubicBezTo>
                <a:close/>
                <a:moveTo>
                  <a:pt x="772" y="25"/>
                </a:moveTo>
                <a:cubicBezTo>
                  <a:pt x="772" y="25"/>
                  <a:pt x="773" y="23"/>
                  <a:pt x="773" y="23"/>
                </a:cubicBezTo>
                <a:cubicBezTo>
                  <a:pt x="774" y="23"/>
                  <a:pt x="775" y="21"/>
                  <a:pt x="775" y="21"/>
                </a:cubicBezTo>
                <a:cubicBezTo>
                  <a:pt x="776" y="19"/>
                  <a:pt x="777" y="18"/>
                  <a:pt x="779" y="16"/>
                </a:cubicBezTo>
                <a:cubicBezTo>
                  <a:pt x="778" y="16"/>
                  <a:pt x="777" y="15"/>
                  <a:pt x="776" y="15"/>
                </a:cubicBezTo>
                <a:cubicBezTo>
                  <a:pt x="776" y="15"/>
                  <a:pt x="775" y="17"/>
                  <a:pt x="775" y="17"/>
                </a:cubicBezTo>
                <a:cubicBezTo>
                  <a:pt x="774" y="17"/>
                  <a:pt x="773" y="18"/>
                  <a:pt x="773" y="19"/>
                </a:cubicBezTo>
                <a:cubicBezTo>
                  <a:pt x="772" y="21"/>
                  <a:pt x="771" y="22"/>
                  <a:pt x="769" y="24"/>
                </a:cubicBezTo>
                <a:cubicBezTo>
                  <a:pt x="770" y="24"/>
                  <a:pt x="771" y="25"/>
                  <a:pt x="772" y="25"/>
                </a:cubicBezTo>
                <a:close/>
                <a:moveTo>
                  <a:pt x="801" y="37"/>
                </a:moveTo>
                <a:cubicBezTo>
                  <a:pt x="801" y="37"/>
                  <a:pt x="804" y="39"/>
                  <a:pt x="804" y="39"/>
                </a:cubicBezTo>
                <a:cubicBezTo>
                  <a:pt x="804" y="39"/>
                  <a:pt x="805" y="37"/>
                  <a:pt x="805" y="37"/>
                </a:cubicBezTo>
                <a:cubicBezTo>
                  <a:pt x="805" y="36"/>
                  <a:pt x="807" y="35"/>
                  <a:pt x="807" y="35"/>
                </a:cubicBezTo>
                <a:cubicBezTo>
                  <a:pt x="807" y="34"/>
                  <a:pt x="805" y="33"/>
                  <a:pt x="805" y="33"/>
                </a:cubicBezTo>
                <a:cubicBezTo>
                  <a:pt x="805" y="32"/>
                  <a:pt x="806" y="31"/>
                  <a:pt x="806" y="31"/>
                </a:cubicBezTo>
                <a:cubicBezTo>
                  <a:pt x="807" y="30"/>
                  <a:pt x="808" y="29"/>
                  <a:pt x="808" y="28"/>
                </a:cubicBezTo>
                <a:cubicBezTo>
                  <a:pt x="809" y="28"/>
                  <a:pt x="809" y="26"/>
                  <a:pt x="810" y="26"/>
                </a:cubicBezTo>
                <a:cubicBezTo>
                  <a:pt x="810" y="26"/>
                  <a:pt x="812" y="28"/>
                  <a:pt x="812" y="28"/>
                </a:cubicBezTo>
                <a:cubicBezTo>
                  <a:pt x="813" y="28"/>
                  <a:pt x="813" y="26"/>
                  <a:pt x="814" y="26"/>
                </a:cubicBezTo>
                <a:cubicBezTo>
                  <a:pt x="814" y="25"/>
                  <a:pt x="816" y="27"/>
                  <a:pt x="816" y="27"/>
                </a:cubicBezTo>
                <a:cubicBezTo>
                  <a:pt x="816" y="27"/>
                  <a:pt x="818" y="25"/>
                  <a:pt x="818" y="25"/>
                </a:cubicBezTo>
                <a:cubicBezTo>
                  <a:pt x="818" y="25"/>
                  <a:pt x="820" y="23"/>
                  <a:pt x="819" y="23"/>
                </a:cubicBezTo>
                <a:cubicBezTo>
                  <a:pt x="819" y="22"/>
                  <a:pt x="817" y="22"/>
                  <a:pt x="817" y="21"/>
                </a:cubicBezTo>
                <a:cubicBezTo>
                  <a:pt x="817" y="21"/>
                  <a:pt x="816" y="23"/>
                  <a:pt x="816" y="23"/>
                </a:cubicBezTo>
                <a:cubicBezTo>
                  <a:pt x="815" y="23"/>
                  <a:pt x="814" y="22"/>
                  <a:pt x="813" y="22"/>
                </a:cubicBezTo>
                <a:cubicBezTo>
                  <a:pt x="813" y="22"/>
                  <a:pt x="812" y="24"/>
                  <a:pt x="812" y="24"/>
                </a:cubicBezTo>
                <a:cubicBezTo>
                  <a:pt x="811" y="24"/>
                  <a:pt x="810" y="22"/>
                  <a:pt x="809" y="22"/>
                </a:cubicBezTo>
                <a:cubicBezTo>
                  <a:pt x="809" y="22"/>
                  <a:pt x="808" y="24"/>
                  <a:pt x="808" y="24"/>
                </a:cubicBezTo>
                <a:cubicBezTo>
                  <a:pt x="807" y="25"/>
                  <a:pt x="806" y="26"/>
                  <a:pt x="806" y="27"/>
                </a:cubicBezTo>
                <a:cubicBezTo>
                  <a:pt x="805" y="27"/>
                  <a:pt x="805" y="28"/>
                  <a:pt x="804" y="29"/>
                </a:cubicBezTo>
                <a:cubicBezTo>
                  <a:pt x="804" y="29"/>
                  <a:pt x="803" y="31"/>
                  <a:pt x="803" y="31"/>
                </a:cubicBezTo>
                <a:cubicBezTo>
                  <a:pt x="802" y="31"/>
                  <a:pt x="801" y="29"/>
                  <a:pt x="800" y="29"/>
                </a:cubicBezTo>
                <a:cubicBezTo>
                  <a:pt x="800" y="29"/>
                  <a:pt x="799" y="31"/>
                  <a:pt x="799" y="32"/>
                </a:cubicBezTo>
                <a:cubicBezTo>
                  <a:pt x="799" y="32"/>
                  <a:pt x="801" y="33"/>
                  <a:pt x="801" y="33"/>
                </a:cubicBezTo>
                <a:cubicBezTo>
                  <a:pt x="802" y="34"/>
                  <a:pt x="802" y="35"/>
                  <a:pt x="803" y="35"/>
                </a:cubicBezTo>
                <a:cubicBezTo>
                  <a:pt x="803" y="36"/>
                  <a:pt x="801" y="37"/>
                  <a:pt x="801" y="37"/>
                </a:cubicBezTo>
                <a:close/>
                <a:moveTo>
                  <a:pt x="853" y="52"/>
                </a:moveTo>
                <a:cubicBezTo>
                  <a:pt x="853" y="52"/>
                  <a:pt x="852" y="51"/>
                  <a:pt x="851" y="51"/>
                </a:cubicBezTo>
                <a:cubicBezTo>
                  <a:pt x="851" y="50"/>
                  <a:pt x="849" y="49"/>
                  <a:pt x="849" y="49"/>
                </a:cubicBezTo>
                <a:cubicBezTo>
                  <a:pt x="849" y="49"/>
                  <a:pt x="848" y="51"/>
                  <a:pt x="847" y="51"/>
                </a:cubicBezTo>
                <a:cubicBezTo>
                  <a:pt x="847" y="51"/>
                  <a:pt x="846" y="53"/>
                  <a:pt x="846" y="53"/>
                </a:cubicBezTo>
                <a:cubicBezTo>
                  <a:pt x="846" y="54"/>
                  <a:pt x="847" y="55"/>
                  <a:pt x="848" y="55"/>
                </a:cubicBezTo>
                <a:cubicBezTo>
                  <a:pt x="848" y="55"/>
                  <a:pt x="850" y="57"/>
                  <a:pt x="850" y="57"/>
                </a:cubicBezTo>
                <a:cubicBezTo>
                  <a:pt x="850" y="57"/>
                  <a:pt x="852" y="55"/>
                  <a:pt x="852" y="55"/>
                </a:cubicBezTo>
                <a:cubicBezTo>
                  <a:pt x="852" y="54"/>
                  <a:pt x="853" y="53"/>
                  <a:pt x="853" y="52"/>
                </a:cubicBezTo>
                <a:close/>
                <a:moveTo>
                  <a:pt x="883" y="46"/>
                </a:moveTo>
                <a:cubicBezTo>
                  <a:pt x="883" y="46"/>
                  <a:pt x="884" y="45"/>
                  <a:pt x="884" y="44"/>
                </a:cubicBezTo>
                <a:cubicBezTo>
                  <a:pt x="884" y="44"/>
                  <a:pt x="886" y="43"/>
                  <a:pt x="886" y="42"/>
                </a:cubicBezTo>
                <a:cubicBezTo>
                  <a:pt x="886" y="41"/>
                  <a:pt x="884" y="41"/>
                  <a:pt x="884" y="40"/>
                </a:cubicBezTo>
                <a:cubicBezTo>
                  <a:pt x="883" y="40"/>
                  <a:pt x="883" y="42"/>
                  <a:pt x="882" y="42"/>
                </a:cubicBezTo>
                <a:cubicBezTo>
                  <a:pt x="882" y="43"/>
                  <a:pt x="880" y="41"/>
                  <a:pt x="880" y="41"/>
                </a:cubicBezTo>
                <a:cubicBezTo>
                  <a:pt x="880" y="41"/>
                  <a:pt x="878" y="43"/>
                  <a:pt x="878" y="43"/>
                </a:cubicBezTo>
                <a:cubicBezTo>
                  <a:pt x="878" y="44"/>
                  <a:pt x="880" y="44"/>
                  <a:pt x="881" y="45"/>
                </a:cubicBezTo>
                <a:cubicBezTo>
                  <a:pt x="880" y="45"/>
                  <a:pt x="879" y="46"/>
                  <a:pt x="879" y="47"/>
                </a:cubicBezTo>
                <a:cubicBezTo>
                  <a:pt x="879" y="47"/>
                  <a:pt x="881" y="48"/>
                  <a:pt x="881" y="49"/>
                </a:cubicBezTo>
                <a:cubicBezTo>
                  <a:pt x="881" y="49"/>
                  <a:pt x="883" y="50"/>
                  <a:pt x="883" y="50"/>
                </a:cubicBezTo>
                <a:cubicBezTo>
                  <a:pt x="884" y="50"/>
                  <a:pt x="884" y="48"/>
                  <a:pt x="885" y="48"/>
                </a:cubicBezTo>
                <a:cubicBezTo>
                  <a:pt x="885" y="47"/>
                  <a:pt x="883" y="47"/>
                  <a:pt x="883" y="46"/>
                </a:cubicBezTo>
                <a:close/>
                <a:moveTo>
                  <a:pt x="883" y="32"/>
                </a:moveTo>
                <a:cubicBezTo>
                  <a:pt x="883" y="32"/>
                  <a:pt x="884" y="31"/>
                  <a:pt x="885" y="30"/>
                </a:cubicBezTo>
                <a:cubicBezTo>
                  <a:pt x="884" y="30"/>
                  <a:pt x="883" y="29"/>
                  <a:pt x="882" y="28"/>
                </a:cubicBezTo>
                <a:cubicBezTo>
                  <a:pt x="882" y="28"/>
                  <a:pt x="880" y="27"/>
                  <a:pt x="880" y="27"/>
                </a:cubicBezTo>
                <a:cubicBezTo>
                  <a:pt x="880" y="26"/>
                  <a:pt x="882" y="25"/>
                  <a:pt x="882" y="25"/>
                </a:cubicBezTo>
                <a:cubicBezTo>
                  <a:pt x="881" y="24"/>
                  <a:pt x="880" y="23"/>
                  <a:pt x="880" y="23"/>
                </a:cubicBezTo>
                <a:cubicBezTo>
                  <a:pt x="879" y="23"/>
                  <a:pt x="878" y="25"/>
                  <a:pt x="878" y="25"/>
                </a:cubicBezTo>
                <a:cubicBezTo>
                  <a:pt x="878" y="25"/>
                  <a:pt x="876" y="27"/>
                  <a:pt x="876" y="27"/>
                </a:cubicBezTo>
                <a:cubicBezTo>
                  <a:pt x="876" y="28"/>
                  <a:pt x="878" y="28"/>
                  <a:pt x="878" y="29"/>
                </a:cubicBezTo>
                <a:cubicBezTo>
                  <a:pt x="878" y="30"/>
                  <a:pt x="877" y="30"/>
                  <a:pt x="877" y="31"/>
                </a:cubicBezTo>
                <a:cubicBezTo>
                  <a:pt x="877" y="32"/>
                  <a:pt x="879" y="33"/>
                  <a:pt x="879" y="33"/>
                </a:cubicBezTo>
                <a:cubicBezTo>
                  <a:pt x="880" y="33"/>
                  <a:pt x="880" y="34"/>
                  <a:pt x="881" y="35"/>
                </a:cubicBezTo>
                <a:cubicBezTo>
                  <a:pt x="882" y="34"/>
                  <a:pt x="882" y="33"/>
                  <a:pt x="883" y="32"/>
                </a:cubicBezTo>
                <a:close/>
                <a:moveTo>
                  <a:pt x="900" y="42"/>
                </a:moveTo>
                <a:cubicBezTo>
                  <a:pt x="901" y="42"/>
                  <a:pt x="901" y="40"/>
                  <a:pt x="902" y="40"/>
                </a:cubicBezTo>
                <a:cubicBezTo>
                  <a:pt x="902" y="39"/>
                  <a:pt x="904" y="38"/>
                  <a:pt x="904" y="38"/>
                </a:cubicBezTo>
                <a:cubicBezTo>
                  <a:pt x="904" y="38"/>
                  <a:pt x="902" y="36"/>
                  <a:pt x="901" y="36"/>
                </a:cubicBezTo>
                <a:cubicBezTo>
                  <a:pt x="901" y="36"/>
                  <a:pt x="900" y="38"/>
                  <a:pt x="900" y="38"/>
                </a:cubicBezTo>
                <a:cubicBezTo>
                  <a:pt x="899" y="39"/>
                  <a:pt x="899" y="40"/>
                  <a:pt x="898" y="40"/>
                </a:cubicBezTo>
                <a:cubicBezTo>
                  <a:pt x="898" y="41"/>
                  <a:pt x="896" y="39"/>
                  <a:pt x="896" y="39"/>
                </a:cubicBezTo>
                <a:cubicBezTo>
                  <a:pt x="896" y="39"/>
                  <a:pt x="894" y="41"/>
                  <a:pt x="894" y="41"/>
                </a:cubicBezTo>
                <a:cubicBezTo>
                  <a:pt x="894" y="41"/>
                  <a:pt x="896" y="43"/>
                  <a:pt x="896" y="43"/>
                </a:cubicBezTo>
                <a:cubicBezTo>
                  <a:pt x="897" y="43"/>
                  <a:pt x="897" y="41"/>
                  <a:pt x="898" y="40"/>
                </a:cubicBezTo>
                <a:cubicBezTo>
                  <a:pt x="898" y="40"/>
                  <a:pt x="900" y="42"/>
                  <a:pt x="900" y="42"/>
                </a:cubicBezTo>
                <a:close/>
                <a:moveTo>
                  <a:pt x="899" y="30"/>
                </a:moveTo>
                <a:cubicBezTo>
                  <a:pt x="900" y="31"/>
                  <a:pt x="902" y="33"/>
                  <a:pt x="903" y="34"/>
                </a:cubicBezTo>
                <a:cubicBezTo>
                  <a:pt x="904" y="33"/>
                  <a:pt x="904" y="32"/>
                  <a:pt x="905" y="31"/>
                </a:cubicBezTo>
                <a:cubicBezTo>
                  <a:pt x="905" y="31"/>
                  <a:pt x="906" y="33"/>
                  <a:pt x="907" y="33"/>
                </a:cubicBezTo>
                <a:cubicBezTo>
                  <a:pt x="907" y="32"/>
                  <a:pt x="909" y="32"/>
                  <a:pt x="909" y="31"/>
                </a:cubicBezTo>
                <a:cubicBezTo>
                  <a:pt x="909" y="30"/>
                  <a:pt x="907" y="30"/>
                  <a:pt x="906" y="29"/>
                </a:cubicBezTo>
                <a:cubicBezTo>
                  <a:pt x="906" y="29"/>
                  <a:pt x="908" y="28"/>
                  <a:pt x="908" y="27"/>
                </a:cubicBezTo>
                <a:cubicBezTo>
                  <a:pt x="907" y="26"/>
                  <a:pt x="905" y="25"/>
                  <a:pt x="904" y="24"/>
                </a:cubicBezTo>
                <a:cubicBezTo>
                  <a:pt x="903" y="25"/>
                  <a:pt x="901" y="27"/>
                  <a:pt x="900" y="28"/>
                </a:cubicBezTo>
                <a:cubicBezTo>
                  <a:pt x="900" y="29"/>
                  <a:pt x="899" y="30"/>
                  <a:pt x="899" y="30"/>
                </a:cubicBezTo>
                <a:close/>
                <a:moveTo>
                  <a:pt x="961" y="50"/>
                </a:moveTo>
                <a:cubicBezTo>
                  <a:pt x="962" y="48"/>
                  <a:pt x="964" y="47"/>
                  <a:pt x="965" y="45"/>
                </a:cubicBezTo>
                <a:cubicBezTo>
                  <a:pt x="964" y="45"/>
                  <a:pt x="963" y="44"/>
                  <a:pt x="963" y="44"/>
                </a:cubicBezTo>
                <a:cubicBezTo>
                  <a:pt x="962" y="44"/>
                  <a:pt x="961" y="46"/>
                  <a:pt x="961" y="46"/>
                </a:cubicBezTo>
                <a:cubicBezTo>
                  <a:pt x="960" y="46"/>
                  <a:pt x="960" y="48"/>
                  <a:pt x="959" y="48"/>
                </a:cubicBezTo>
                <a:cubicBezTo>
                  <a:pt x="959" y="49"/>
                  <a:pt x="957" y="50"/>
                  <a:pt x="957" y="50"/>
                </a:cubicBezTo>
                <a:cubicBezTo>
                  <a:pt x="957" y="51"/>
                  <a:pt x="959" y="52"/>
                  <a:pt x="960" y="52"/>
                </a:cubicBezTo>
                <a:cubicBezTo>
                  <a:pt x="960" y="51"/>
                  <a:pt x="961" y="51"/>
                  <a:pt x="961" y="50"/>
                </a:cubicBezTo>
                <a:close/>
                <a:moveTo>
                  <a:pt x="971" y="51"/>
                </a:moveTo>
                <a:cubicBezTo>
                  <a:pt x="972" y="51"/>
                  <a:pt x="973" y="52"/>
                  <a:pt x="974" y="52"/>
                </a:cubicBezTo>
                <a:cubicBezTo>
                  <a:pt x="974" y="52"/>
                  <a:pt x="975" y="51"/>
                  <a:pt x="975" y="50"/>
                </a:cubicBezTo>
                <a:cubicBezTo>
                  <a:pt x="976" y="49"/>
                  <a:pt x="976" y="48"/>
                  <a:pt x="977" y="48"/>
                </a:cubicBezTo>
                <a:cubicBezTo>
                  <a:pt x="977" y="48"/>
                  <a:pt x="979" y="50"/>
                  <a:pt x="979" y="49"/>
                </a:cubicBezTo>
                <a:cubicBezTo>
                  <a:pt x="980" y="49"/>
                  <a:pt x="981" y="48"/>
                  <a:pt x="981" y="47"/>
                </a:cubicBezTo>
                <a:cubicBezTo>
                  <a:pt x="981" y="47"/>
                  <a:pt x="979" y="46"/>
                  <a:pt x="979" y="46"/>
                </a:cubicBezTo>
                <a:cubicBezTo>
                  <a:pt x="979" y="45"/>
                  <a:pt x="980" y="44"/>
                  <a:pt x="980" y="43"/>
                </a:cubicBezTo>
                <a:cubicBezTo>
                  <a:pt x="981" y="43"/>
                  <a:pt x="982" y="42"/>
                  <a:pt x="982" y="41"/>
                </a:cubicBezTo>
                <a:cubicBezTo>
                  <a:pt x="982" y="40"/>
                  <a:pt x="980" y="40"/>
                  <a:pt x="980" y="39"/>
                </a:cubicBezTo>
                <a:cubicBezTo>
                  <a:pt x="980" y="39"/>
                  <a:pt x="982" y="38"/>
                  <a:pt x="982" y="37"/>
                </a:cubicBezTo>
                <a:cubicBezTo>
                  <a:pt x="982" y="37"/>
                  <a:pt x="979" y="35"/>
                  <a:pt x="979" y="35"/>
                </a:cubicBezTo>
                <a:cubicBezTo>
                  <a:pt x="979" y="36"/>
                  <a:pt x="978" y="37"/>
                  <a:pt x="978" y="38"/>
                </a:cubicBezTo>
                <a:cubicBezTo>
                  <a:pt x="977" y="38"/>
                  <a:pt x="976" y="39"/>
                  <a:pt x="976" y="40"/>
                </a:cubicBezTo>
                <a:cubicBezTo>
                  <a:pt x="976" y="40"/>
                  <a:pt x="978" y="41"/>
                  <a:pt x="978" y="42"/>
                </a:cubicBezTo>
                <a:cubicBezTo>
                  <a:pt x="978" y="42"/>
                  <a:pt x="977" y="44"/>
                  <a:pt x="977" y="44"/>
                </a:cubicBezTo>
                <a:cubicBezTo>
                  <a:pt x="976" y="44"/>
                  <a:pt x="975" y="46"/>
                  <a:pt x="975" y="46"/>
                </a:cubicBezTo>
                <a:cubicBezTo>
                  <a:pt x="974" y="46"/>
                  <a:pt x="973" y="44"/>
                  <a:pt x="973" y="44"/>
                </a:cubicBezTo>
                <a:cubicBezTo>
                  <a:pt x="972" y="44"/>
                  <a:pt x="971" y="46"/>
                  <a:pt x="971" y="47"/>
                </a:cubicBezTo>
                <a:cubicBezTo>
                  <a:pt x="970" y="47"/>
                  <a:pt x="970" y="48"/>
                  <a:pt x="969" y="49"/>
                </a:cubicBezTo>
                <a:cubicBezTo>
                  <a:pt x="969" y="49"/>
                  <a:pt x="967" y="51"/>
                  <a:pt x="968" y="51"/>
                </a:cubicBezTo>
                <a:cubicBezTo>
                  <a:pt x="968" y="52"/>
                  <a:pt x="970" y="52"/>
                  <a:pt x="970" y="53"/>
                </a:cubicBezTo>
                <a:cubicBezTo>
                  <a:pt x="970" y="52"/>
                  <a:pt x="971" y="51"/>
                  <a:pt x="971" y="51"/>
                </a:cubicBezTo>
                <a:close/>
                <a:moveTo>
                  <a:pt x="951" y="31"/>
                </a:moveTo>
                <a:cubicBezTo>
                  <a:pt x="952" y="32"/>
                  <a:pt x="952" y="32"/>
                  <a:pt x="953" y="33"/>
                </a:cubicBezTo>
                <a:cubicBezTo>
                  <a:pt x="953" y="33"/>
                  <a:pt x="955" y="35"/>
                  <a:pt x="955" y="35"/>
                </a:cubicBezTo>
                <a:cubicBezTo>
                  <a:pt x="956" y="35"/>
                  <a:pt x="957" y="33"/>
                  <a:pt x="957" y="32"/>
                </a:cubicBezTo>
                <a:cubicBezTo>
                  <a:pt x="957" y="32"/>
                  <a:pt x="955" y="31"/>
                  <a:pt x="955" y="31"/>
                </a:cubicBezTo>
                <a:cubicBezTo>
                  <a:pt x="955" y="30"/>
                  <a:pt x="956" y="29"/>
                  <a:pt x="956" y="29"/>
                </a:cubicBezTo>
                <a:cubicBezTo>
                  <a:pt x="957" y="28"/>
                  <a:pt x="958" y="27"/>
                  <a:pt x="958" y="26"/>
                </a:cubicBezTo>
                <a:cubicBezTo>
                  <a:pt x="958" y="26"/>
                  <a:pt x="960" y="24"/>
                  <a:pt x="960" y="24"/>
                </a:cubicBezTo>
                <a:cubicBezTo>
                  <a:pt x="960" y="23"/>
                  <a:pt x="958" y="23"/>
                  <a:pt x="958" y="22"/>
                </a:cubicBezTo>
                <a:cubicBezTo>
                  <a:pt x="957" y="23"/>
                  <a:pt x="957" y="24"/>
                  <a:pt x="956" y="25"/>
                </a:cubicBezTo>
                <a:cubicBezTo>
                  <a:pt x="955" y="25"/>
                  <a:pt x="955" y="26"/>
                  <a:pt x="954" y="27"/>
                </a:cubicBezTo>
                <a:cubicBezTo>
                  <a:pt x="954" y="28"/>
                  <a:pt x="953" y="28"/>
                  <a:pt x="953" y="29"/>
                </a:cubicBezTo>
                <a:cubicBezTo>
                  <a:pt x="952" y="29"/>
                  <a:pt x="951" y="27"/>
                  <a:pt x="950" y="27"/>
                </a:cubicBezTo>
                <a:cubicBezTo>
                  <a:pt x="950" y="27"/>
                  <a:pt x="949" y="29"/>
                  <a:pt x="949" y="30"/>
                </a:cubicBezTo>
                <a:cubicBezTo>
                  <a:pt x="948" y="30"/>
                  <a:pt x="947" y="31"/>
                  <a:pt x="947" y="32"/>
                </a:cubicBezTo>
                <a:cubicBezTo>
                  <a:pt x="947" y="32"/>
                  <a:pt x="949" y="33"/>
                  <a:pt x="949" y="34"/>
                </a:cubicBezTo>
                <a:cubicBezTo>
                  <a:pt x="950" y="33"/>
                  <a:pt x="950" y="32"/>
                  <a:pt x="951" y="31"/>
                </a:cubicBezTo>
                <a:close/>
                <a:moveTo>
                  <a:pt x="994" y="54"/>
                </a:moveTo>
                <a:cubicBezTo>
                  <a:pt x="994" y="54"/>
                  <a:pt x="996" y="55"/>
                  <a:pt x="996" y="55"/>
                </a:cubicBezTo>
                <a:cubicBezTo>
                  <a:pt x="997" y="55"/>
                  <a:pt x="997" y="53"/>
                  <a:pt x="998" y="53"/>
                </a:cubicBezTo>
                <a:cubicBezTo>
                  <a:pt x="998" y="53"/>
                  <a:pt x="999" y="55"/>
                  <a:pt x="1000" y="55"/>
                </a:cubicBezTo>
                <a:cubicBezTo>
                  <a:pt x="1001" y="55"/>
                  <a:pt x="1001" y="53"/>
                  <a:pt x="1002" y="52"/>
                </a:cubicBezTo>
                <a:cubicBezTo>
                  <a:pt x="1002" y="52"/>
                  <a:pt x="1003" y="51"/>
                  <a:pt x="1003" y="50"/>
                </a:cubicBezTo>
                <a:cubicBezTo>
                  <a:pt x="1004" y="50"/>
                  <a:pt x="1005" y="49"/>
                  <a:pt x="1005" y="48"/>
                </a:cubicBezTo>
                <a:cubicBezTo>
                  <a:pt x="1006" y="49"/>
                  <a:pt x="1007" y="49"/>
                  <a:pt x="1007" y="50"/>
                </a:cubicBezTo>
                <a:cubicBezTo>
                  <a:pt x="1007" y="49"/>
                  <a:pt x="1009" y="48"/>
                  <a:pt x="1009" y="48"/>
                </a:cubicBezTo>
                <a:cubicBezTo>
                  <a:pt x="1009" y="47"/>
                  <a:pt x="1007" y="46"/>
                  <a:pt x="1007" y="46"/>
                </a:cubicBezTo>
                <a:cubicBezTo>
                  <a:pt x="1007" y="46"/>
                  <a:pt x="1006" y="48"/>
                  <a:pt x="1005" y="48"/>
                </a:cubicBezTo>
                <a:cubicBezTo>
                  <a:pt x="1005" y="48"/>
                  <a:pt x="1003" y="46"/>
                  <a:pt x="1003" y="46"/>
                </a:cubicBezTo>
                <a:cubicBezTo>
                  <a:pt x="1002" y="46"/>
                  <a:pt x="1002" y="48"/>
                  <a:pt x="1001" y="49"/>
                </a:cubicBezTo>
                <a:cubicBezTo>
                  <a:pt x="1001" y="49"/>
                  <a:pt x="1000" y="51"/>
                  <a:pt x="1000" y="51"/>
                </a:cubicBezTo>
                <a:cubicBezTo>
                  <a:pt x="999" y="51"/>
                  <a:pt x="998" y="49"/>
                  <a:pt x="997" y="49"/>
                </a:cubicBezTo>
                <a:cubicBezTo>
                  <a:pt x="997" y="49"/>
                  <a:pt x="996" y="51"/>
                  <a:pt x="996" y="51"/>
                </a:cubicBezTo>
                <a:cubicBezTo>
                  <a:pt x="996" y="52"/>
                  <a:pt x="994" y="53"/>
                  <a:pt x="994" y="54"/>
                </a:cubicBezTo>
                <a:close/>
                <a:moveTo>
                  <a:pt x="1013" y="43"/>
                </a:moveTo>
                <a:cubicBezTo>
                  <a:pt x="1013" y="43"/>
                  <a:pt x="1014" y="41"/>
                  <a:pt x="1014" y="41"/>
                </a:cubicBezTo>
                <a:cubicBezTo>
                  <a:pt x="1015" y="41"/>
                  <a:pt x="1016" y="43"/>
                  <a:pt x="1016" y="43"/>
                </a:cubicBezTo>
                <a:cubicBezTo>
                  <a:pt x="1017" y="42"/>
                  <a:pt x="1018" y="44"/>
                  <a:pt x="1019" y="44"/>
                </a:cubicBezTo>
                <a:cubicBezTo>
                  <a:pt x="1019" y="44"/>
                  <a:pt x="1020" y="42"/>
                  <a:pt x="1020" y="42"/>
                </a:cubicBezTo>
                <a:cubicBezTo>
                  <a:pt x="1021" y="41"/>
                  <a:pt x="1022" y="40"/>
                  <a:pt x="1022" y="40"/>
                </a:cubicBezTo>
                <a:cubicBezTo>
                  <a:pt x="1021" y="40"/>
                  <a:pt x="1021" y="38"/>
                  <a:pt x="1020" y="38"/>
                </a:cubicBezTo>
                <a:cubicBezTo>
                  <a:pt x="1019" y="38"/>
                  <a:pt x="1019" y="40"/>
                  <a:pt x="1018" y="40"/>
                </a:cubicBezTo>
                <a:cubicBezTo>
                  <a:pt x="1018" y="40"/>
                  <a:pt x="1017" y="38"/>
                  <a:pt x="1016" y="39"/>
                </a:cubicBezTo>
                <a:cubicBezTo>
                  <a:pt x="1015" y="39"/>
                  <a:pt x="1015" y="41"/>
                  <a:pt x="1014" y="41"/>
                </a:cubicBezTo>
                <a:cubicBezTo>
                  <a:pt x="1014" y="41"/>
                  <a:pt x="1013" y="39"/>
                  <a:pt x="1012" y="39"/>
                </a:cubicBezTo>
                <a:cubicBezTo>
                  <a:pt x="1011" y="39"/>
                  <a:pt x="1011" y="41"/>
                  <a:pt x="1010" y="41"/>
                </a:cubicBezTo>
                <a:cubicBezTo>
                  <a:pt x="1011" y="42"/>
                  <a:pt x="1012" y="43"/>
                  <a:pt x="1013" y="4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68580" tIns="34291" rIns="68580" bIns="34291" numCol="1" anchor="t" anchorCtr="0" compatLnSpc="1"/>
          <a:lstStyle/>
          <a:p>
            <a:endParaRPr lang="zh-CN" altLang="en-US" sz="1351" dirty="0">
              <a:ea typeface="汉仪丫丫体简" panose="02010604000101010101" pitchFamily="2" charset="-122"/>
            </a:endParaRPr>
          </a:p>
        </p:txBody>
      </p:sp>
      <p:sp>
        <p:nvSpPr>
          <p:cNvPr id="61" name="Freeform 334"/>
          <p:cNvSpPr>
            <a:spLocks noEditPoints="1"/>
          </p:cNvSpPr>
          <p:nvPr/>
        </p:nvSpPr>
        <p:spPr bwMode="auto">
          <a:xfrm rot="10800000" flipH="1">
            <a:off x="8130996" y="5149059"/>
            <a:ext cx="3331311" cy="79124"/>
          </a:xfrm>
          <a:custGeom>
            <a:avLst/>
            <a:gdLst>
              <a:gd name="T0" fmla="*/ 32 w 1069"/>
              <a:gd name="T1" fmla="*/ 50 h 77"/>
              <a:gd name="T2" fmla="*/ 29 w 1069"/>
              <a:gd name="T3" fmla="*/ 17 h 77"/>
              <a:gd name="T4" fmla="*/ 87 w 1069"/>
              <a:gd name="T5" fmla="*/ 15 h 77"/>
              <a:gd name="T6" fmla="*/ 108 w 1069"/>
              <a:gd name="T7" fmla="*/ 20 h 77"/>
              <a:gd name="T8" fmla="*/ 148 w 1069"/>
              <a:gd name="T9" fmla="*/ 19 h 77"/>
              <a:gd name="T10" fmla="*/ 191 w 1069"/>
              <a:gd name="T11" fmla="*/ 13 h 77"/>
              <a:gd name="T12" fmla="*/ 241 w 1069"/>
              <a:gd name="T13" fmla="*/ 12 h 77"/>
              <a:gd name="T14" fmla="*/ 285 w 1069"/>
              <a:gd name="T15" fmla="*/ 10 h 77"/>
              <a:gd name="T16" fmla="*/ 325 w 1069"/>
              <a:gd name="T17" fmla="*/ 23 h 77"/>
              <a:gd name="T18" fmla="*/ 385 w 1069"/>
              <a:gd name="T19" fmla="*/ 9 h 77"/>
              <a:gd name="T20" fmla="*/ 405 w 1069"/>
              <a:gd name="T21" fmla="*/ 24 h 77"/>
              <a:gd name="T22" fmla="*/ 449 w 1069"/>
              <a:gd name="T23" fmla="*/ 12 h 77"/>
              <a:gd name="T24" fmla="*/ 488 w 1069"/>
              <a:gd name="T25" fmla="*/ 17 h 77"/>
              <a:gd name="T26" fmla="*/ 530 w 1069"/>
              <a:gd name="T27" fmla="*/ 14 h 77"/>
              <a:gd name="T28" fmla="*/ 587 w 1069"/>
              <a:gd name="T29" fmla="*/ 8 h 77"/>
              <a:gd name="T30" fmla="*/ 621 w 1069"/>
              <a:gd name="T31" fmla="*/ 19 h 77"/>
              <a:gd name="T32" fmla="*/ 677 w 1069"/>
              <a:gd name="T33" fmla="*/ 20 h 77"/>
              <a:gd name="T34" fmla="*/ 716 w 1069"/>
              <a:gd name="T35" fmla="*/ 15 h 77"/>
              <a:gd name="T36" fmla="*/ 761 w 1069"/>
              <a:gd name="T37" fmla="*/ 17 h 77"/>
              <a:gd name="T38" fmla="*/ 816 w 1069"/>
              <a:gd name="T39" fmla="*/ 9 h 77"/>
              <a:gd name="T40" fmla="*/ 850 w 1069"/>
              <a:gd name="T41" fmla="*/ 15 h 77"/>
              <a:gd name="T42" fmla="*/ 890 w 1069"/>
              <a:gd name="T43" fmla="*/ 9 h 77"/>
              <a:gd name="T44" fmla="*/ 939 w 1069"/>
              <a:gd name="T45" fmla="*/ 15 h 77"/>
              <a:gd name="T46" fmla="*/ 981 w 1069"/>
              <a:gd name="T47" fmla="*/ 29 h 77"/>
              <a:gd name="T48" fmla="*/ 1010 w 1069"/>
              <a:gd name="T49" fmla="*/ 27 h 77"/>
              <a:gd name="T50" fmla="*/ 1044 w 1069"/>
              <a:gd name="T51" fmla="*/ 53 h 77"/>
              <a:gd name="T52" fmla="*/ 1051 w 1069"/>
              <a:gd name="T53" fmla="*/ 58 h 77"/>
              <a:gd name="T54" fmla="*/ 1010 w 1069"/>
              <a:gd name="T55" fmla="*/ 69 h 77"/>
              <a:gd name="T56" fmla="*/ 981 w 1069"/>
              <a:gd name="T57" fmla="*/ 61 h 77"/>
              <a:gd name="T58" fmla="*/ 928 w 1069"/>
              <a:gd name="T59" fmla="*/ 42 h 77"/>
              <a:gd name="T60" fmla="*/ 866 w 1069"/>
              <a:gd name="T61" fmla="*/ 59 h 77"/>
              <a:gd name="T62" fmla="*/ 832 w 1069"/>
              <a:gd name="T63" fmla="*/ 53 h 77"/>
              <a:gd name="T64" fmla="*/ 806 w 1069"/>
              <a:gd name="T65" fmla="*/ 59 h 77"/>
              <a:gd name="T66" fmla="*/ 756 w 1069"/>
              <a:gd name="T67" fmla="*/ 59 h 77"/>
              <a:gd name="T68" fmla="*/ 716 w 1069"/>
              <a:gd name="T69" fmla="*/ 47 h 77"/>
              <a:gd name="T70" fmla="*/ 665 w 1069"/>
              <a:gd name="T71" fmla="*/ 40 h 77"/>
              <a:gd name="T72" fmla="*/ 629 w 1069"/>
              <a:gd name="T73" fmla="*/ 50 h 77"/>
              <a:gd name="T74" fmla="*/ 584 w 1069"/>
              <a:gd name="T75" fmla="*/ 62 h 77"/>
              <a:gd name="T76" fmla="*/ 533 w 1069"/>
              <a:gd name="T77" fmla="*/ 55 h 77"/>
              <a:gd name="T78" fmla="*/ 481 w 1069"/>
              <a:gd name="T79" fmla="*/ 50 h 77"/>
              <a:gd name="T80" fmla="*/ 455 w 1069"/>
              <a:gd name="T81" fmla="*/ 42 h 77"/>
              <a:gd name="T82" fmla="*/ 412 w 1069"/>
              <a:gd name="T83" fmla="*/ 62 h 77"/>
              <a:gd name="T84" fmla="*/ 359 w 1069"/>
              <a:gd name="T85" fmla="*/ 57 h 77"/>
              <a:gd name="T86" fmla="*/ 321 w 1069"/>
              <a:gd name="T87" fmla="*/ 56 h 77"/>
              <a:gd name="T88" fmla="*/ 283 w 1069"/>
              <a:gd name="T89" fmla="*/ 59 h 77"/>
              <a:gd name="T90" fmla="*/ 246 w 1069"/>
              <a:gd name="T91" fmla="*/ 62 h 77"/>
              <a:gd name="T92" fmla="*/ 203 w 1069"/>
              <a:gd name="T93" fmla="*/ 58 h 77"/>
              <a:gd name="T94" fmla="*/ 174 w 1069"/>
              <a:gd name="T95" fmla="*/ 63 h 77"/>
              <a:gd name="T96" fmla="*/ 153 w 1069"/>
              <a:gd name="T97" fmla="*/ 58 h 77"/>
              <a:gd name="T98" fmla="*/ 115 w 1069"/>
              <a:gd name="T99" fmla="*/ 57 h 77"/>
              <a:gd name="T100" fmla="*/ 364 w 1069"/>
              <a:gd name="T101" fmla="*/ 18 h 77"/>
              <a:gd name="T102" fmla="*/ 13 w 1069"/>
              <a:gd name="T103" fmla="*/ 43 h 77"/>
              <a:gd name="T104" fmla="*/ 179 w 1069"/>
              <a:gd name="T105" fmla="*/ 29 h 77"/>
              <a:gd name="T106" fmla="*/ 233 w 1069"/>
              <a:gd name="T107" fmla="*/ 45 h 77"/>
              <a:gd name="T108" fmla="*/ 276 w 1069"/>
              <a:gd name="T109" fmla="*/ 32 h 77"/>
              <a:gd name="T110" fmla="*/ 404 w 1069"/>
              <a:gd name="T111" fmla="*/ 35 h 77"/>
              <a:gd name="T112" fmla="*/ 479 w 1069"/>
              <a:gd name="T113" fmla="*/ 39 h 77"/>
              <a:gd name="T114" fmla="*/ 612 w 1069"/>
              <a:gd name="T115" fmla="*/ 27 h 77"/>
              <a:gd name="T116" fmla="*/ 736 w 1069"/>
              <a:gd name="T117" fmla="*/ 44 h 77"/>
              <a:gd name="T118" fmla="*/ 789 w 1069"/>
              <a:gd name="T119" fmla="*/ 31 h 77"/>
              <a:gd name="T120" fmla="*/ 800 w 1069"/>
              <a:gd name="T121" fmla="*/ 29 h 77"/>
              <a:gd name="T122" fmla="*/ 894 w 1069"/>
              <a:gd name="T123" fmla="*/ 41 h 77"/>
              <a:gd name="T124" fmla="*/ 955 w 1069"/>
              <a:gd name="T125" fmla="*/ 3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69" h="77">
                <a:moveTo>
                  <a:pt x="63" y="56"/>
                </a:moveTo>
                <a:cubicBezTo>
                  <a:pt x="62" y="56"/>
                  <a:pt x="60" y="55"/>
                  <a:pt x="60" y="55"/>
                </a:cubicBezTo>
                <a:cubicBezTo>
                  <a:pt x="60" y="55"/>
                  <a:pt x="62" y="52"/>
                  <a:pt x="62" y="52"/>
                </a:cubicBezTo>
                <a:cubicBezTo>
                  <a:pt x="62" y="52"/>
                  <a:pt x="64" y="54"/>
                  <a:pt x="64" y="54"/>
                </a:cubicBezTo>
                <a:cubicBezTo>
                  <a:pt x="65" y="54"/>
                  <a:pt x="66" y="52"/>
                  <a:pt x="66" y="52"/>
                </a:cubicBezTo>
                <a:cubicBezTo>
                  <a:pt x="66" y="52"/>
                  <a:pt x="67" y="50"/>
                  <a:pt x="68" y="50"/>
                </a:cubicBezTo>
                <a:cubicBezTo>
                  <a:pt x="68" y="50"/>
                  <a:pt x="70" y="51"/>
                  <a:pt x="70" y="51"/>
                </a:cubicBezTo>
                <a:cubicBezTo>
                  <a:pt x="70" y="51"/>
                  <a:pt x="72" y="53"/>
                  <a:pt x="72" y="53"/>
                </a:cubicBezTo>
                <a:cubicBezTo>
                  <a:pt x="72" y="53"/>
                  <a:pt x="74" y="51"/>
                  <a:pt x="74" y="51"/>
                </a:cubicBezTo>
                <a:cubicBezTo>
                  <a:pt x="74" y="50"/>
                  <a:pt x="72" y="50"/>
                  <a:pt x="72" y="49"/>
                </a:cubicBezTo>
                <a:cubicBezTo>
                  <a:pt x="72" y="49"/>
                  <a:pt x="73" y="47"/>
                  <a:pt x="73" y="47"/>
                </a:cubicBezTo>
                <a:cubicBezTo>
                  <a:pt x="73" y="47"/>
                  <a:pt x="71" y="45"/>
                  <a:pt x="71" y="45"/>
                </a:cubicBezTo>
                <a:cubicBezTo>
                  <a:pt x="71" y="46"/>
                  <a:pt x="70" y="47"/>
                  <a:pt x="69" y="47"/>
                </a:cubicBezTo>
                <a:cubicBezTo>
                  <a:pt x="69" y="48"/>
                  <a:pt x="68" y="50"/>
                  <a:pt x="68" y="50"/>
                </a:cubicBezTo>
                <a:cubicBezTo>
                  <a:pt x="67" y="50"/>
                  <a:pt x="66" y="48"/>
                  <a:pt x="66" y="48"/>
                </a:cubicBezTo>
                <a:cubicBezTo>
                  <a:pt x="65" y="48"/>
                  <a:pt x="64" y="50"/>
                  <a:pt x="64" y="50"/>
                </a:cubicBezTo>
                <a:cubicBezTo>
                  <a:pt x="63" y="51"/>
                  <a:pt x="63" y="52"/>
                  <a:pt x="62" y="52"/>
                </a:cubicBezTo>
                <a:cubicBezTo>
                  <a:pt x="62" y="53"/>
                  <a:pt x="60" y="51"/>
                  <a:pt x="60" y="51"/>
                </a:cubicBezTo>
                <a:cubicBezTo>
                  <a:pt x="60" y="51"/>
                  <a:pt x="58" y="53"/>
                  <a:pt x="58" y="53"/>
                </a:cubicBezTo>
                <a:cubicBezTo>
                  <a:pt x="58" y="53"/>
                  <a:pt x="57" y="55"/>
                  <a:pt x="56" y="55"/>
                </a:cubicBezTo>
                <a:cubicBezTo>
                  <a:pt x="56" y="55"/>
                  <a:pt x="55" y="54"/>
                  <a:pt x="54" y="53"/>
                </a:cubicBezTo>
                <a:cubicBezTo>
                  <a:pt x="54" y="53"/>
                  <a:pt x="52" y="52"/>
                  <a:pt x="52" y="52"/>
                </a:cubicBezTo>
                <a:cubicBezTo>
                  <a:pt x="52" y="52"/>
                  <a:pt x="51" y="54"/>
                  <a:pt x="50" y="54"/>
                </a:cubicBezTo>
                <a:cubicBezTo>
                  <a:pt x="50" y="54"/>
                  <a:pt x="49" y="56"/>
                  <a:pt x="49" y="56"/>
                </a:cubicBezTo>
                <a:cubicBezTo>
                  <a:pt x="48" y="56"/>
                  <a:pt x="47" y="54"/>
                  <a:pt x="46" y="55"/>
                </a:cubicBezTo>
                <a:cubicBezTo>
                  <a:pt x="46" y="55"/>
                  <a:pt x="45" y="56"/>
                  <a:pt x="45" y="57"/>
                </a:cubicBezTo>
                <a:cubicBezTo>
                  <a:pt x="44" y="57"/>
                  <a:pt x="43" y="59"/>
                  <a:pt x="43" y="59"/>
                </a:cubicBezTo>
                <a:cubicBezTo>
                  <a:pt x="42" y="59"/>
                  <a:pt x="41" y="57"/>
                  <a:pt x="41" y="57"/>
                </a:cubicBezTo>
                <a:cubicBezTo>
                  <a:pt x="40" y="57"/>
                  <a:pt x="39" y="60"/>
                  <a:pt x="39" y="60"/>
                </a:cubicBezTo>
                <a:cubicBezTo>
                  <a:pt x="38" y="59"/>
                  <a:pt x="37" y="58"/>
                  <a:pt x="37" y="58"/>
                </a:cubicBezTo>
                <a:cubicBezTo>
                  <a:pt x="37" y="58"/>
                  <a:pt x="35" y="56"/>
                  <a:pt x="35" y="56"/>
                </a:cubicBezTo>
                <a:cubicBezTo>
                  <a:pt x="34" y="56"/>
                  <a:pt x="33" y="58"/>
                  <a:pt x="33" y="58"/>
                </a:cubicBezTo>
                <a:cubicBezTo>
                  <a:pt x="32" y="59"/>
                  <a:pt x="32" y="60"/>
                  <a:pt x="31" y="61"/>
                </a:cubicBezTo>
                <a:cubicBezTo>
                  <a:pt x="31" y="61"/>
                  <a:pt x="30" y="63"/>
                  <a:pt x="29" y="63"/>
                </a:cubicBezTo>
                <a:cubicBezTo>
                  <a:pt x="29" y="63"/>
                  <a:pt x="27" y="61"/>
                  <a:pt x="27" y="61"/>
                </a:cubicBezTo>
                <a:cubicBezTo>
                  <a:pt x="27" y="61"/>
                  <a:pt x="25" y="59"/>
                  <a:pt x="25" y="59"/>
                </a:cubicBezTo>
                <a:cubicBezTo>
                  <a:pt x="25" y="59"/>
                  <a:pt x="24" y="61"/>
                  <a:pt x="23" y="62"/>
                </a:cubicBezTo>
                <a:cubicBezTo>
                  <a:pt x="23" y="62"/>
                  <a:pt x="22" y="63"/>
                  <a:pt x="22" y="64"/>
                </a:cubicBezTo>
                <a:cubicBezTo>
                  <a:pt x="20" y="63"/>
                  <a:pt x="19" y="62"/>
                  <a:pt x="17" y="60"/>
                </a:cubicBezTo>
                <a:cubicBezTo>
                  <a:pt x="18" y="60"/>
                  <a:pt x="18" y="58"/>
                  <a:pt x="19" y="58"/>
                </a:cubicBezTo>
                <a:cubicBezTo>
                  <a:pt x="19" y="58"/>
                  <a:pt x="21" y="60"/>
                  <a:pt x="21" y="60"/>
                </a:cubicBezTo>
                <a:cubicBezTo>
                  <a:pt x="22" y="60"/>
                  <a:pt x="22" y="58"/>
                  <a:pt x="23" y="58"/>
                </a:cubicBezTo>
                <a:cubicBezTo>
                  <a:pt x="23" y="57"/>
                  <a:pt x="24" y="56"/>
                  <a:pt x="24" y="55"/>
                </a:cubicBezTo>
                <a:cubicBezTo>
                  <a:pt x="25" y="55"/>
                  <a:pt x="26" y="57"/>
                  <a:pt x="27" y="57"/>
                </a:cubicBezTo>
                <a:cubicBezTo>
                  <a:pt x="27" y="57"/>
                  <a:pt x="28" y="55"/>
                  <a:pt x="28" y="55"/>
                </a:cubicBezTo>
                <a:cubicBezTo>
                  <a:pt x="29" y="54"/>
                  <a:pt x="30" y="53"/>
                  <a:pt x="30" y="53"/>
                </a:cubicBezTo>
                <a:cubicBezTo>
                  <a:pt x="31" y="52"/>
                  <a:pt x="31" y="51"/>
                  <a:pt x="32" y="50"/>
                </a:cubicBezTo>
                <a:cubicBezTo>
                  <a:pt x="31" y="50"/>
                  <a:pt x="30" y="49"/>
                  <a:pt x="30" y="49"/>
                </a:cubicBezTo>
                <a:cubicBezTo>
                  <a:pt x="29" y="49"/>
                  <a:pt x="28" y="51"/>
                  <a:pt x="28" y="51"/>
                </a:cubicBezTo>
                <a:cubicBezTo>
                  <a:pt x="28" y="51"/>
                  <a:pt x="26" y="53"/>
                  <a:pt x="26" y="53"/>
                </a:cubicBezTo>
                <a:cubicBezTo>
                  <a:pt x="26" y="53"/>
                  <a:pt x="24" y="52"/>
                  <a:pt x="24" y="52"/>
                </a:cubicBezTo>
                <a:cubicBezTo>
                  <a:pt x="24" y="51"/>
                  <a:pt x="26" y="50"/>
                  <a:pt x="26" y="49"/>
                </a:cubicBezTo>
                <a:cubicBezTo>
                  <a:pt x="26" y="49"/>
                  <a:pt x="23" y="48"/>
                  <a:pt x="23" y="48"/>
                </a:cubicBezTo>
                <a:cubicBezTo>
                  <a:pt x="23" y="47"/>
                  <a:pt x="25" y="46"/>
                  <a:pt x="25" y="45"/>
                </a:cubicBezTo>
                <a:cubicBezTo>
                  <a:pt x="25" y="45"/>
                  <a:pt x="23" y="44"/>
                  <a:pt x="23" y="44"/>
                </a:cubicBezTo>
                <a:cubicBezTo>
                  <a:pt x="22" y="44"/>
                  <a:pt x="22" y="45"/>
                  <a:pt x="21" y="46"/>
                </a:cubicBezTo>
                <a:cubicBezTo>
                  <a:pt x="21" y="46"/>
                  <a:pt x="20" y="48"/>
                  <a:pt x="19" y="48"/>
                </a:cubicBezTo>
                <a:cubicBezTo>
                  <a:pt x="19" y="48"/>
                  <a:pt x="18" y="46"/>
                  <a:pt x="17" y="46"/>
                </a:cubicBezTo>
                <a:cubicBezTo>
                  <a:pt x="17" y="47"/>
                  <a:pt x="16" y="48"/>
                  <a:pt x="16" y="49"/>
                </a:cubicBezTo>
                <a:cubicBezTo>
                  <a:pt x="15" y="49"/>
                  <a:pt x="14" y="51"/>
                  <a:pt x="14" y="51"/>
                </a:cubicBezTo>
                <a:cubicBezTo>
                  <a:pt x="14" y="51"/>
                  <a:pt x="12" y="49"/>
                  <a:pt x="12" y="49"/>
                </a:cubicBezTo>
                <a:cubicBezTo>
                  <a:pt x="11" y="50"/>
                  <a:pt x="10" y="51"/>
                  <a:pt x="10" y="51"/>
                </a:cubicBezTo>
                <a:cubicBezTo>
                  <a:pt x="9" y="52"/>
                  <a:pt x="9" y="53"/>
                  <a:pt x="8" y="54"/>
                </a:cubicBezTo>
                <a:cubicBezTo>
                  <a:pt x="7" y="55"/>
                  <a:pt x="6" y="57"/>
                  <a:pt x="5" y="58"/>
                </a:cubicBezTo>
                <a:cubicBezTo>
                  <a:pt x="3" y="57"/>
                  <a:pt x="2" y="56"/>
                  <a:pt x="0" y="55"/>
                </a:cubicBezTo>
                <a:cubicBezTo>
                  <a:pt x="0" y="54"/>
                  <a:pt x="2" y="53"/>
                  <a:pt x="2" y="52"/>
                </a:cubicBezTo>
                <a:cubicBezTo>
                  <a:pt x="2" y="52"/>
                  <a:pt x="0" y="51"/>
                  <a:pt x="0" y="51"/>
                </a:cubicBezTo>
                <a:cubicBezTo>
                  <a:pt x="0" y="50"/>
                  <a:pt x="1" y="49"/>
                  <a:pt x="1" y="49"/>
                </a:cubicBezTo>
                <a:cubicBezTo>
                  <a:pt x="2" y="48"/>
                  <a:pt x="3" y="47"/>
                  <a:pt x="3" y="46"/>
                </a:cubicBezTo>
                <a:cubicBezTo>
                  <a:pt x="3" y="46"/>
                  <a:pt x="1" y="45"/>
                  <a:pt x="1" y="45"/>
                </a:cubicBezTo>
                <a:cubicBezTo>
                  <a:pt x="1" y="44"/>
                  <a:pt x="3" y="43"/>
                  <a:pt x="3" y="42"/>
                </a:cubicBezTo>
                <a:cubicBezTo>
                  <a:pt x="3" y="42"/>
                  <a:pt x="4" y="41"/>
                  <a:pt x="4" y="40"/>
                </a:cubicBezTo>
                <a:cubicBezTo>
                  <a:pt x="4" y="40"/>
                  <a:pt x="2" y="39"/>
                  <a:pt x="2" y="38"/>
                </a:cubicBezTo>
                <a:cubicBezTo>
                  <a:pt x="2" y="38"/>
                  <a:pt x="4" y="36"/>
                  <a:pt x="4" y="36"/>
                </a:cubicBezTo>
                <a:cubicBezTo>
                  <a:pt x="4" y="36"/>
                  <a:pt x="6" y="38"/>
                  <a:pt x="6" y="38"/>
                </a:cubicBezTo>
                <a:cubicBezTo>
                  <a:pt x="6" y="38"/>
                  <a:pt x="8" y="40"/>
                  <a:pt x="8" y="40"/>
                </a:cubicBezTo>
                <a:cubicBezTo>
                  <a:pt x="9" y="39"/>
                  <a:pt x="10" y="38"/>
                  <a:pt x="10" y="37"/>
                </a:cubicBezTo>
                <a:cubicBezTo>
                  <a:pt x="10" y="37"/>
                  <a:pt x="8" y="36"/>
                  <a:pt x="8" y="36"/>
                </a:cubicBezTo>
                <a:cubicBezTo>
                  <a:pt x="8" y="35"/>
                  <a:pt x="10" y="34"/>
                  <a:pt x="9" y="33"/>
                </a:cubicBezTo>
                <a:cubicBezTo>
                  <a:pt x="9" y="33"/>
                  <a:pt x="7" y="32"/>
                  <a:pt x="7" y="32"/>
                </a:cubicBezTo>
                <a:cubicBezTo>
                  <a:pt x="7" y="31"/>
                  <a:pt x="9" y="30"/>
                  <a:pt x="9" y="29"/>
                </a:cubicBezTo>
                <a:cubicBezTo>
                  <a:pt x="9" y="29"/>
                  <a:pt x="7" y="28"/>
                  <a:pt x="7" y="28"/>
                </a:cubicBezTo>
                <a:cubicBezTo>
                  <a:pt x="7" y="27"/>
                  <a:pt x="8" y="26"/>
                  <a:pt x="8" y="26"/>
                </a:cubicBezTo>
                <a:cubicBezTo>
                  <a:pt x="9" y="25"/>
                  <a:pt x="9" y="24"/>
                  <a:pt x="10" y="23"/>
                </a:cubicBezTo>
                <a:cubicBezTo>
                  <a:pt x="10" y="23"/>
                  <a:pt x="12" y="25"/>
                  <a:pt x="12" y="25"/>
                </a:cubicBezTo>
                <a:cubicBezTo>
                  <a:pt x="13" y="26"/>
                  <a:pt x="14" y="26"/>
                  <a:pt x="15" y="27"/>
                </a:cubicBezTo>
                <a:cubicBezTo>
                  <a:pt x="15" y="27"/>
                  <a:pt x="16" y="28"/>
                  <a:pt x="17" y="28"/>
                </a:cubicBezTo>
                <a:cubicBezTo>
                  <a:pt x="17" y="28"/>
                  <a:pt x="18" y="26"/>
                  <a:pt x="19" y="26"/>
                </a:cubicBezTo>
                <a:cubicBezTo>
                  <a:pt x="19" y="26"/>
                  <a:pt x="20" y="24"/>
                  <a:pt x="20" y="24"/>
                </a:cubicBezTo>
                <a:cubicBezTo>
                  <a:pt x="21" y="24"/>
                  <a:pt x="21" y="22"/>
                  <a:pt x="22" y="22"/>
                </a:cubicBezTo>
                <a:cubicBezTo>
                  <a:pt x="22" y="22"/>
                  <a:pt x="24" y="24"/>
                  <a:pt x="24" y="23"/>
                </a:cubicBezTo>
                <a:cubicBezTo>
                  <a:pt x="25" y="23"/>
                  <a:pt x="25" y="22"/>
                  <a:pt x="26" y="21"/>
                </a:cubicBezTo>
                <a:cubicBezTo>
                  <a:pt x="26" y="20"/>
                  <a:pt x="27" y="20"/>
                  <a:pt x="28" y="19"/>
                </a:cubicBezTo>
                <a:cubicBezTo>
                  <a:pt x="28" y="18"/>
                  <a:pt x="29" y="17"/>
                  <a:pt x="29" y="17"/>
                </a:cubicBezTo>
                <a:cubicBezTo>
                  <a:pt x="30" y="16"/>
                  <a:pt x="30" y="15"/>
                  <a:pt x="31" y="14"/>
                </a:cubicBezTo>
                <a:cubicBezTo>
                  <a:pt x="32" y="14"/>
                  <a:pt x="32" y="13"/>
                  <a:pt x="33" y="12"/>
                </a:cubicBezTo>
                <a:cubicBezTo>
                  <a:pt x="33" y="12"/>
                  <a:pt x="35" y="14"/>
                  <a:pt x="35" y="14"/>
                </a:cubicBezTo>
                <a:cubicBezTo>
                  <a:pt x="35" y="15"/>
                  <a:pt x="33" y="16"/>
                  <a:pt x="33" y="16"/>
                </a:cubicBezTo>
                <a:cubicBezTo>
                  <a:pt x="34" y="16"/>
                  <a:pt x="35" y="18"/>
                  <a:pt x="35" y="18"/>
                </a:cubicBezTo>
                <a:cubicBezTo>
                  <a:pt x="36" y="18"/>
                  <a:pt x="37" y="16"/>
                  <a:pt x="37" y="16"/>
                </a:cubicBezTo>
                <a:cubicBezTo>
                  <a:pt x="37" y="16"/>
                  <a:pt x="39" y="13"/>
                  <a:pt x="39" y="13"/>
                </a:cubicBezTo>
                <a:cubicBezTo>
                  <a:pt x="39" y="14"/>
                  <a:pt x="41" y="15"/>
                  <a:pt x="41" y="15"/>
                </a:cubicBezTo>
                <a:cubicBezTo>
                  <a:pt x="41" y="16"/>
                  <a:pt x="40" y="17"/>
                  <a:pt x="39" y="17"/>
                </a:cubicBezTo>
                <a:cubicBezTo>
                  <a:pt x="39" y="18"/>
                  <a:pt x="38" y="19"/>
                  <a:pt x="38" y="20"/>
                </a:cubicBezTo>
                <a:cubicBezTo>
                  <a:pt x="38" y="20"/>
                  <a:pt x="40" y="21"/>
                  <a:pt x="40" y="21"/>
                </a:cubicBezTo>
                <a:cubicBezTo>
                  <a:pt x="40" y="22"/>
                  <a:pt x="42" y="23"/>
                  <a:pt x="42" y="23"/>
                </a:cubicBezTo>
                <a:cubicBezTo>
                  <a:pt x="42" y="23"/>
                  <a:pt x="40" y="25"/>
                  <a:pt x="40" y="25"/>
                </a:cubicBezTo>
                <a:cubicBezTo>
                  <a:pt x="41" y="26"/>
                  <a:pt x="42" y="26"/>
                  <a:pt x="43" y="27"/>
                </a:cubicBezTo>
                <a:cubicBezTo>
                  <a:pt x="43" y="26"/>
                  <a:pt x="44" y="25"/>
                  <a:pt x="44" y="25"/>
                </a:cubicBezTo>
                <a:cubicBezTo>
                  <a:pt x="45" y="24"/>
                  <a:pt x="46" y="23"/>
                  <a:pt x="46" y="22"/>
                </a:cubicBezTo>
                <a:cubicBezTo>
                  <a:pt x="46" y="22"/>
                  <a:pt x="48" y="21"/>
                  <a:pt x="48" y="20"/>
                </a:cubicBezTo>
                <a:cubicBezTo>
                  <a:pt x="48" y="20"/>
                  <a:pt x="46" y="19"/>
                  <a:pt x="46" y="19"/>
                </a:cubicBezTo>
                <a:cubicBezTo>
                  <a:pt x="46" y="18"/>
                  <a:pt x="47" y="16"/>
                  <a:pt x="47" y="16"/>
                </a:cubicBezTo>
                <a:cubicBezTo>
                  <a:pt x="48" y="16"/>
                  <a:pt x="49" y="18"/>
                  <a:pt x="49" y="18"/>
                </a:cubicBezTo>
                <a:cubicBezTo>
                  <a:pt x="50" y="18"/>
                  <a:pt x="51" y="20"/>
                  <a:pt x="52" y="20"/>
                </a:cubicBezTo>
                <a:cubicBezTo>
                  <a:pt x="52" y="20"/>
                  <a:pt x="53" y="18"/>
                  <a:pt x="53" y="17"/>
                </a:cubicBezTo>
                <a:cubicBezTo>
                  <a:pt x="54" y="17"/>
                  <a:pt x="55" y="19"/>
                  <a:pt x="56" y="19"/>
                </a:cubicBezTo>
                <a:cubicBezTo>
                  <a:pt x="56" y="19"/>
                  <a:pt x="57" y="17"/>
                  <a:pt x="57" y="17"/>
                </a:cubicBezTo>
                <a:cubicBezTo>
                  <a:pt x="58" y="17"/>
                  <a:pt x="59" y="15"/>
                  <a:pt x="59" y="15"/>
                </a:cubicBezTo>
                <a:cubicBezTo>
                  <a:pt x="60" y="15"/>
                  <a:pt x="61" y="16"/>
                  <a:pt x="61" y="16"/>
                </a:cubicBezTo>
                <a:cubicBezTo>
                  <a:pt x="62" y="17"/>
                  <a:pt x="63" y="18"/>
                  <a:pt x="64" y="18"/>
                </a:cubicBezTo>
                <a:cubicBezTo>
                  <a:pt x="64" y="19"/>
                  <a:pt x="65" y="19"/>
                  <a:pt x="66" y="20"/>
                </a:cubicBezTo>
                <a:cubicBezTo>
                  <a:pt x="66" y="20"/>
                  <a:pt x="64" y="22"/>
                  <a:pt x="64" y="22"/>
                </a:cubicBezTo>
                <a:cubicBezTo>
                  <a:pt x="64" y="23"/>
                  <a:pt x="66" y="23"/>
                  <a:pt x="66" y="24"/>
                </a:cubicBezTo>
                <a:cubicBezTo>
                  <a:pt x="66" y="23"/>
                  <a:pt x="68" y="22"/>
                  <a:pt x="68" y="22"/>
                </a:cubicBezTo>
                <a:cubicBezTo>
                  <a:pt x="68" y="21"/>
                  <a:pt x="66" y="21"/>
                  <a:pt x="66" y="20"/>
                </a:cubicBezTo>
                <a:cubicBezTo>
                  <a:pt x="66" y="19"/>
                  <a:pt x="68" y="18"/>
                  <a:pt x="67" y="18"/>
                </a:cubicBezTo>
                <a:cubicBezTo>
                  <a:pt x="67" y="17"/>
                  <a:pt x="65" y="16"/>
                  <a:pt x="65" y="16"/>
                </a:cubicBezTo>
                <a:cubicBezTo>
                  <a:pt x="65" y="16"/>
                  <a:pt x="67" y="14"/>
                  <a:pt x="67" y="14"/>
                </a:cubicBezTo>
                <a:cubicBezTo>
                  <a:pt x="67" y="14"/>
                  <a:pt x="69" y="15"/>
                  <a:pt x="69" y="15"/>
                </a:cubicBezTo>
                <a:cubicBezTo>
                  <a:pt x="70" y="16"/>
                  <a:pt x="71" y="17"/>
                  <a:pt x="71" y="17"/>
                </a:cubicBezTo>
                <a:cubicBezTo>
                  <a:pt x="72" y="17"/>
                  <a:pt x="73" y="19"/>
                  <a:pt x="74" y="19"/>
                </a:cubicBezTo>
                <a:cubicBezTo>
                  <a:pt x="74" y="19"/>
                  <a:pt x="75" y="17"/>
                  <a:pt x="75" y="17"/>
                </a:cubicBezTo>
                <a:cubicBezTo>
                  <a:pt x="75" y="16"/>
                  <a:pt x="73" y="15"/>
                  <a:pt x="73" y="15"/>
                </a:cubicBezTo>
                <a:cubicBezTo>
                  <a:pt x="73" y="15"/>
                  <a:pt x="74" y="13"/>
                  <a:pt x="75" y="13"/>
                </a:cubicBezTo>
                <a:cubicBezTo>
                  <a:pt x="75" y="13"/>
                  <a:pt x="77" y="15"/>
                  <a:pt x="77" y="14"/>
                </a:cubicBezTo>
                <a:cubicBezTo>
                  <a:pt x="78" y="14"/>
                  <a:pt x="78" y="12"/>
                  <a:pt x="79" y="12"/>
                </a:cubicBezTo>
                <a:cubicBezTo>
                  <a:pt x="79" y="12"/>
                  <a:pt x="80" y="14"/>
                  <a:pt x="81" y="14"/>
                </a:cubicBezTo>
                <a:cubicBezTo>
                  <a:pt x="82" y="14"/>
                  <a:pt x="82" y="12"/>
                  <a:pt x="83" y="12"/>
                </a:cubicBezTo>
                <a:cubicBezTo>
                  <a:pt x="83" y="12"/>
                  <a:pt x="84" y="13"/>
                  <a:pt x="85" y="13"/>
                </a:cubicBezTo>
                <a:cubicBezTo>
                  <a:pt x="85" y="13"/>
                  <a:pt x="87" y="15"/>
                  <a:pt x="87" y="15"/>
                </a:cubicBezTo>
                <a:cubicBezTo>
                  <a:pt x="87" y="15"/>
                  <a:pt x="86" y="17"/>
                  <a:pt x="85" y="17"/>
                </a:cubicBezTo>
                <a:cubicBezTo>
                  <a:pt x="85" y="17"/>
                  <a:pt x="84" y="16"/>
                  <a:pt x="83" y="16"/>
                </a:cubicBezTo>
                <a:cubicBezTo>
                  <a:pt x="83" y="16"/>
                  <a:pt x="81" y="14"/>
                  <a:pt x="81" y="14"/>
                </a:cubicBezTo>
                <a:cubicBezTo>
                  <a:pt x="80" y="14"/>
                  <a:pt x="80" y="16"/>
                  <a:pt x="79" y="16"/>
                </a:cubicBezTo>
                <a:cubicBezTo>
                  <a:pt x="79" y="17"/>
                  <a:pt x="78" y="18"/>
                  <a:pt x="78" y="18"/>
                </a:cubicBezTo>
                <a:cubicBezTo>
                  <a:pt x="77" y="19"/>
                  <a:pt x="80" y="20"/>
                  <a:pt x="80" y="20"/>
                </a:cubicBezTo>
                <a:cubicBezTo>
                  <a:pt x="80" y="21"/>
                  <a:pt x="78" y="22"/>
                  <a:pt x="78" y="22"/>
                </a:cubicBezTo>
                <a:cubicBezTo>
                  <a:pt x="78" y="23"/>
                  <a:pt x="80" y="23"/>
                  <a:pt x="80" y="24"/>
                </a:cubicBezTo>
                <a:cubicBezTo>
                  <a:pt x="81" y="24"/>
                  <a:pt x="82" y="26"/>
                  <a:pt x="83" y="26"/>
                </a:cubicBezTo>
                <a:cubicBezTo>
                  <a:pt x="83" y="26"/>
                  <a:pt x="84" y="24"/>
                  <a:pt x="84" y="23"/>
                </a:cubicBezTo>
                <a:cubicBezTo>
                  <a:pt x="85" y="23"/>
                  <a:pt x="85" y="22"/>
                  <a:pt x="86" y="21"/>
                </a:cubicBezTo>
                <a:cubicBezTo>
                  <a:pt x="86" y="21"/>
                  <a:pt x="87" y="19"/>
                  <a:pt x="88" y="19"/>
                </a:cubicBezTo>
                <a:cubicBezTo>
                  <a:pt x="88" y="19"/>
                  <a:pt x="89" y="21"/>
                  <a:pt x="90" y="21"/>
                </a:cubicBezTo>
                <a:cubicBezTo>
                  <a:pt x="91" y="20"/>
                  <a:pt x="91" y="19"/>
                  <a:pt x="92" y="18"/>
                </a:cubicBezTo>
                <a:cubicBezTo>
                  <a:pt x="92" y="18"/>
                  <a:pt x="93" y="17"/>
                  <a:pt x="93" y="16"/>
                </a:cubicBezTo>
                <a:cubicBezTo>
                  <a:pt x="94" y="16"/>
                  <a:pt x="95" y="14"/>
                  <a:pt x="95" y="14"/>
                </a:cubicBezTo>
                <a:cubicBezTo>
                  <a:pt x="96" y="14"/>
                  <a:pt x="97" y="16"/>
                  <a:pt x="97" y="16"/>
                </a:cubicBezTo>
                <a:cubicBezTo>
                  <a:pt x="98" y="16"/>
                  <a:pt x="98" y="13"/>
                  <a:pt x="99" y="13"/>
                </a:cubicBezTo>
                <a:cubicBezTo>
                  <a:pt x="99" y="13"/>
                  <a:pt x="101" y="15"/>
                  <a:pt x="101" y="15"/>
                </a:cubicBezTo>
                <a:cubicBezTo>
                  <a:pt x="102" y="16"/>
                  <a:pt x="103" y="16"/>
                  <a:pt x="103" y="17"/>
                </a:cubicBezTo>
                <a:cubicBezTo>
                  <a:pt x="102" y="18"/>
                  <a:pt x="101" y="20"/>
                  <a:pt x="100" y="21"/>
                </a:cubicBezTo>
                <a:cubicBezTo>
                  <a:pt x="100" y="22"/>
                  <a:pt x="98" y="23"/>
                  <a:pt x="98" y="23"/>
                </a:cubicBezTo>
                <a:cubicBezTo>
                  <a:pt x="98" y="24"/>
                  <a:pt x="101" y="25"/>
                  <a:pt x="101" y="25"/>
                </a:cubicBezTo>
                <a:cubicBezTo>
                  <a:pt x="100" y="25"/>
                  <a:pt x="99" y="27"/>
                  <a:pt x="99" y="27"/>
                </a:cubicBezTo>
                <a:cubicBezTo>
                  <a:pt x="98" y="27"/>
                  <a:pt x="97" y="26"/>
                  <a:pt x="97" y="26"/>
                </a:cubicBezTo>
                <a:cubicBezTo>
                  <a:pt x="96" y="26"/>
                  <a:pt x="94" y="24"/>
                  <a:pt x="94" y="24"/>
                </a:cubicBezTo>
                <a:cubicBezTo>
                  <a:pt x="94" y="24"/>
                  <a:pt x="93" y="26"/>
                  <a:pt x="93" y="26"/>
                </a:cubicBezTo>
                <a:cubicBezTo>
                  <a:pt x="93" y="27"/>
                  <a:pt x="95" y="27"/>
                  <a:pt x="95" y="28"/>
                </a:cubicBezTo>
                <a:cubicBezTo>
                  <a:pt x="95" y="29"/>
                  <a:pt x="93" y="30"/>
                  <a:pt x="93" y="30"/>
                </a:cubicBezTo>
                <a:cubicBezTo>
                  <a:pt x="93" y="31"/>
                  <a:pt x="96" y="32"/>
                  <a:pt x="95" y="32"/>
                </a:cubicBezTo>
                <a:cubicBezTo>
                  <a:pt x="95" y="33"/>
                  <a:pt x="94" y="34"/>
                  <a:pt x="94" y="34"/>
                </a:cubicBezTo>
                <a:cubicBezTo>
                  <a:pt x="93" y="35"/>
                  <a:pt x="93" y="36"/>
                  <a:pt x="92" y="36"/>
                </a:cubicBezTo>
                <a:cubicBezTo>
                  <a:pt x="91" y="37"/>
                  <a:pt x="91" y="38"/>
                  <a:pt x="90" y="39"/>
                </a:cubicBezTo>
                <a:cubicBezTo>
                  <a:pt x="91" y="39"/>
                  <a:pt x="92" y="40"/>
                  <a:pt x="93" y="40"/>
                </a:cubicBezTo>
                <a:cubicBezTo>
                  <a:pt x="93" y="40"/>
                  <a:pt x="94" y="38"/>
                  <a:pt x="94" y="38"/>
                </a:cubicBezTo>
                <a:cubicBezTo>
                  <a:pt x="95" y="38"/>
                  <a:pt x="95" y="36"/>
                  <a:pt x="96" y="36"/>
                </a:cubicBezTo>
                <a:cubicBezTo>
                  <a:pt x="96" y="35"/>
                  <a:pt x="97" y="34"/>
                  <a:pt x="98" y="34"/>
                </a:cubicBezTo>
                <a:cubicBezTo>
                  <a:pt x="98" y="33"/>
                  <a:pt x="99" y="32"/>
                  <a:pt x="99" y="31"/>
                </a:cubicBezTo>
                <a:cubicBezTo>
                  <a:pt x="100" y="31"/>
                  <a:pt x="101" y="29"/>
                  <a:pt x="101" y="29"/>
                </a:cubicBezTo>
                <a:cubicBezTo>
                  <a:pt x="101" y="29"/>
                  <a:pt x="103" y="31"/>
                  <a:pt x="103" y="31"/>
                </a:cubicBezTo>
                <a:cubicBezTo>
                  <a:pt x="103" y="30"/>
                  <a:pt x="105" y="29"/>
                  <a:pt x="105" y="29"/>
                </a:cubicBezTo>
                <a:cubicBezTo>
                  <a:pt x="105" y="28"/>
                  <a:pt x="103" y="27"/>
                  <a:pt x="103" y="27"/>
                </a:cubicBezTo>
                <a:cubicBezTo>
                  <a:pt x="103" y="27"/>
                  <a:pt x="101" y="25"/>
                  <a:pt x="101" y="25"/>
                </a:cubicBezTo>
                <a:cubicBezTo>
                  <a:pt x="101" y="24"/>
                  <a:pt x="102" y="24"/>
                  <a:pt x="102" y="23"/>
                </a:cubicBezTo>
                <a:cubicBezTo>
                  <a:pt x="103" y="22"/>
                  <a:pt x="103" y="21"/>
                  <a:pt x="104" y="21"/>
                </a:cubicBezTo>
                <a:cubicBezTo>
                  <a:pt x="104" y="20"/>
                  <a:pt x="105" y="19"/>
                  <a:pt x="106" y="19"/>
                </a:cubicBezTo>
                <a:cubicBezTo>
                  <a:pt x="106" y="18"/>
                  <a:pt x="107" y="20"/>
                  <a:pt x="108" y="20"/>
                </a:cubicBezTo>
                <a:cubicBezTo>
                  <a:pt x="108" y="20"/>
                  <a:pt x="110" y="18"/>
                  <a:pt x="110" y="18"/>
                </a:cubicBezTo>
                <a:cubicBezTo>
                  <a:pt x="110" y="17"/>
                  <a:pt x="111" y="16"/>
                  <a:pt x="111" y="16"/>
                </a:cubicBezTo>
                <a:cubicBezTo>
                  <a:pt x="111" y="16"/>
                  <a:pt x="109" y="14"/>
                  <a:pt x="109" y="14"/>
                </a:cubicBezTo>
                <a:cubicBezTo>
                  <a:pt x="109" y="14"/>
                  <a:pt x="107" y="16"/>
                  <a:pt x="107" y="16"/>
                </a:cubicBezTo>
                <a:cubicBezTo>
                  <a:pt x="107" y="16"/>
                  <a:pt x="105" y="15"/>
                  <a:pt x="105" y="15"/>
                </a:cubicBezTo>
                <a:cubicBezTo>
                  <a:pt x="105" y="14"/>
                  <a:pt x="107" y="13"/>
                  <a:pt x="107" y="12"/>
                </a:cubicBezTo>
                <a:cubicBezTo>
                  <a:pt x="107" y="12"/>
                  <a:pt x="108" y="11"/>
                  <a:pt x="109" y="10"/>
                </a:cubicBezTo>
                <a:cubicBezTo>
                  <a:pt x="109" y="10"/>
                  <a:pt x="106" y="9"/>
                  <a:pt x="106" y="8"/>
                </a:cubicBezTo>
                <a:cubicBezTo>
                  <a:pt x="106" y="8"/>
                  <a:pt x="108" y="7"/>
                  <a:pt x="108" y="6"/>
                </a:cubicBezTo>
                <a:cubicBezTo>
                  <a:pt x="108" y="5"/>
                  <a:pt x="109" y="5"/>
                  <a:pt x="110" y="4"/>
                </a:cubicBezTo>
                <a:cubicBezTo>
                  <a:pt x="110" y="4"/>
                  <a:pt x="107" y="2"/>
                  <a:pt x="107" y="2"/>
                </a:cubicBezTo>
                <a:cubicBezTo>
                  <a:pt x="108" y="2"/>
                  <a:pt x="109" y="0"/>
                  <a:pt x="109" y="0"/>
                </a:cubicBezTo>
                <a:cubicBezTo>
                  <a:pt x="109" y="0"/>
                  <a:pt x="111" y="2"/>
                  <a:pt x="111" y="2"/>
                </a:cubicBezTo>
                <a:cubicBezTo>
                  <a:pt x="111" y="2"/>
                  <a:pt x="110" y="4"/>
                  <a:pt x="110" y="4"/>
                </a:cubicBezTo>
                <a:cubicBezTo>
                  <a:pt x="110" y="5"/>
                  <a:pt x="111" y="5"/>
                  <a:pt x="112" y="6"/>
                </a:cubicBezTo>
                <a:cubicBezTo>
                  <a:pt x="112" y="6"/>
                  <a:pt x="114" y="7"/>
                  <a:pt x="114" y="7"/>
                </a:cubicBezTo>
                <a:cubicBezTo>
                  <a:pt x="114" y="8"/>
                  <a:pt x="113" y="9"/>
                  <a:pt x="112" y="10"/>
                </a:cubicBezTo>
                <a:cubicBezTo>
                  <a:pt x="113" y="10"/>
                  <a:pt x="114" y="11"/>
                  <a:pt x="115" y="11"/>
                </a:cubicBezTo>
                <a:cubicBezTo>
                  <a:pt x="115" y="11"/>
                  <a:pt x="116" y="9"/>
                  <a:pt x="116" y="9"/>
                </a:cubicBezTo>
                <a:cubicBezTo>
                  <a:pt x="116" y="9"/>
                  <a:pt x="114" y="8"/>
                  <a:pt x="114" y="7"/>
                </a:cubicBezTo>
                <a:cubicBezTo>
                  <a:pt x="114" y="7"/>
                  <a:pt x="115" y="6"/>
                  <a:pt x="116" y="5"/>
                </a:cubicBezTo>
                <a:cubicBezTo>
                  <a:pt x="116" y="5"/>
                  <a:pt x="117" y="3"/>
                  <a:pt x="118" y="3"/>
                </a:cubicBezTo>
                <a:cubicBezTo>
                  <a:pt x="118" y="3"/>
                  <a:pt x="120" y="4"/>
                  <a:pt x="120" y="5"/>
                </a:cubicBezTo>
                <a:cubicBezTo>
                  <a:pt x="120" y="5"/>
                  <a:pt x="118" y="6"/>
                  <a:pt x="118" y="7"/>
                </a:cubicBezTo>
                <a:cubicBezTo>
                  <a:pt x="118" y="8"/>
                  <a:pt x="120" y="8"/>
                  <a:pt x="120" y="9"/>
                </a:cubicBezTo>
                <a:cubicBezTo>
                  <a:pt x="119" y="10"/>
                  <a:pt x="118" y="11"/>
                  <a:pt x="117" y="13"/>
                </a:cubicBezTo>
                <a:cubicBezTo>
                  <a:pt x="116" y="14"/>
                  <a:pt x="115" y="16"/>
                  <a:pt x="114" y="17"/>
                </a:cubicBezTo>
                <a:cubicBezTo>
                  <a:pt x="115" y="19"/>
                  <a:pt x="116" y="20"/>
                  <a:pt x="118" y="21"/>
                </a:cubicBezTo>
                <a:cubicBezTo>
                  <a:pt x="119" y="21"/>
                  <a:pt x="119" y="22"/>
                  <a:pt x="120" y="23"/>
                </a:cubicBezTo>
                <a:cubicBezTo>
                  <a:pt x="121" y="22"/>
                  <a:pt x="121" y="20"/>
                  <a:pt x="122" y="20"/>
                </a:cubicBezTo>
                <a:cubicBezTo>
                  <a:pt x="122" y="20"/>
                  <a:pt x="124" y="22"/>
                  <a:pt x="124" y="22"/>
                </a:cubicBezTo>
                <a:cubicBezTo>
                  <a:pt x="124" y="22"/>
                  <a:pt x="126" y="24"/>
                  <a:pt x="126" y="24"/>
                </a:cubicBezTo>
                <a:cubicBezTo>
                  <a:pt x="127" y="24"/>
                  <a:pt x="128" y="22"/>
                  <a:pt x="128" y="22"/>
                </a:cubicBezTo>
                <a:cubicBezTo>
                  <a:pt x="129" y="21"/>
                  <a:pt x="130" y="20"/>
                  <a:pt x="130" y="19"/>
                </a:cubicBezTo>
                <a:cubicBezTo>
                  <a:pt x="130" y="19"/>
                  <a:pt x="128" y="18"/>
                  <a:pt x="128" y="18"/>
                </a:cubicBezTo>
                <a:cubicBezTo>
                  <a:pt x="128" y="17"/>
                  <a:pt x="129" y="16"/>
                  <a:pt x="129" y="15"/>
                </a:cubicBezTo>
                <a:cubicBezTo>
                  <a:pt x="129" y="15"/>
                  <a:pt x="131" y="17"/>
                  <a:pt x="131" y="17"/>
                </a:cubicBezTo>
                <a:cubicBezTo>
                  <a:pt x="132" y="17"/>
                  <a:pt x="133" y="15"/>
                  <a:pt x="133" y="15"/>
                </a:cubicBezTo>
                <a:cubicBezTo>
                  <a:pt x="134" y="14"/>
                  <a:pt x="134" y="13"/>
                  <a:pt x="135" y="13"/>
                </a:cubicBezTo>
                <a:cubicBezTo>
                  <a:pt x="135" y="13"/>
                  <a:pt x="137" y="14"/>
                  <a:pt x="137" y="14"/>
                </a:cubicBezTo>
                <a:cubicBezTo>
                  <a:pt x="137" y="15"/>
                  <a:pt x="135" y="16"/>
                  <a:pt x="135" y="17"/>
                </a:cubicBezTo>
                <a:cubicBezTo>
                  <a:pt x="136" y="17"/>
                  <a:pt x="137" y="18"/>
                  <a:pt x="138" y="18"/>
                </a:cubicBezTo>
                <a:cubicBezTo>
                  <a:pt x="138" y="19"/>
                  <a:pt x="139" y="20"/>
                  <a:pt x="140" y="20"/>
                </a:cubicBezTo>
                <a:cubicBezTo>
                  <a:pt x="140" y="20"/>
                  <a:pt x="142" y="22"/>
                  <a:pt x="142" y="22"/>
                </a:cubicBezTo>
                <a:cubicBezTo>
                  <a:pt x="142" y="22"/>
                  <a:pt x="144" y="20"/>
                  <a:pt x="144" y="19"/>
                </a:cubicBezTo>
                <a:cubicBezTo>
                  <a:pt x="144" y="19"/>
                  <a:pt x="146" y="17"/>
                  <a:pt x="146" y="17"/>
                </a:cubicBezTo>
                <a:cubicBezTo>
                  <a:pt x="146" y="17"/>
                  <a:pt x="148" y="18"/>
                  <a:pt x="148" y="19"/>
                </a:cubicBezTo>
                <a:cubicBezTo>
                  <a:pt x="148" y="19"/>
                  <a:pt x="146" y="21"/>
                  <a:pt x="146" y="21"/>
                </a:cubicBezTo>
                <a:cubicBezTo>
                  <a:pt x="146" y="22"/>
                  <a:pt x="145" y="23"/>
                  <a:pt x="144" y="23"/>
                </a:cubicBezTo>
                <a:cubicBezTo>
                  <a:pt x="144" y="24"/>
                  <a:pt x="143" y="25"/>
                  <a:pt x="143" y="26"/>
                </a:cubicBezTo>
                <a:cubicBezTo>
                  <a:pt x="143" y="26"/>
                  <a:pt x="145" y="27"/>
                  <a:pt x="145" y="27"/>
                </a:cubicBezTo>
                <a:cubicBezTo>
                  <a:pt x="145" y="28"/>
                  <a:pt x="143" y="29"/>
                  <a:pt x="143" y="29"/>
                </a:cubicBezTo>
                <a:cubicBezTo>
                  <a:pt x="143" y="30"/>
                  <a:pt x="145" y="31"/>
                  <a:pt x="145" y="31"/>
                </a:cubicBezTo>
                <a:cubicBezTo>
                  <a:pt x="146" y="31"/>
                  <a:pt x="147" y="29"/>
                  <a:pt x="147" y="29"/>
                </a:cubicBezTo>
                <a:cubicBezTo>
                  <a:pt x="148" y="29"/>
                  <a:pt x="149" y="31"/>
                  <a:pt x="149" y="31"/>
                </a:cubicBezTo>
                <a:cubicBezTo>
                  <a:pt x="150" y="30"/>
                  <a:pt x="150" y="29"/>
                  <a:pt x="151" y="28"/>
                </a:cubicBezTo>
                <a:cubicBezTo>
                  <a:pt x="151" y="28"/>
                  <a:pt x="153" y="27"/>
                  <a:pt x="153" y="26"/>
                </a:cubicBezTo>
                <a:cubicBezTo>
                  <a:pt x="153" y="26"/>
                  <a:pt x="151" y="25"/>
                  <a:pt x="151" y="24"/>
                </a:cubicBezTo>
                <a:cubicBezTo>
                  <a:pt x="150" y="24"/>
                  <a:pt x="152" y="23"/>
                  <a:pt x="152" y="22"/>
                </a:cubicBezTo>
                <a:cubicBezTo>
                  <a:pt x="152" y="22"/>
                  <a:pt x="153" y="21"/>
                  <a:pt x="154" y="20"/>
                </a:cubicBezTo>
                <a:cubicBezTo>
                  <a:pt x="154" y="20"/>
                  <a:pt x="156" y="18"/>
                  <a:pt x="156" y="18"/>
                </a:cubicBezTo>
                <a:cubicBezTo>
                  <a:pt x="156" y="18"/>
                  <a:pt x="153" y="16"/>
                  <a:pt x="153" y="16"/>
                </a:cubicBezTo>
                <a:cubicBezTo>
                  <a:pt x="154" y="15"/>
                  <a:pt x="155" y="15"/>
                  <a:pt x="155" y="14"/>
                </a:cubicBezTo>
                <a:cubicBezTo>
                  <a:pt x="156" y="13"/>
                  <a:pt x="156" y="12"/>
                  <a:pt x="157" y="12"/>
                </a:cubicBezTo>
                <a:cubicBezTo>
                  <a:pt x="157" y="11"/>
                  <a:pt x="159" y="13"/>
                  <a:pt x="159" y="13"/>
                </a:cubicBezTo>
                <a:cubicBezTo>
                  <a:pt x="160" y="13"/>
                  <a:pt x="160" y="11"/>
                  <a:pt x="161" y="11"/>
                </a:cubicBezTo>
                <a:cubicBezTo>
                  <a:pt x="161" y="11"/>
                  <a:pt x="162" y="13"/>
                  <a:pt x="163" y="13"/>
                </a:cubicBezTo>
                <a:cubicBezTo>
                  <a:pt x="164" y="13"/>
                  <a:pt x="164" y="11"/>
                  <a:pt x="165" y="11"/>
                </a:cubicBezTo>
                <a:cubicBezTo>
                  <a:pt x="165" y="11"/>
                  <a:pt x="166" y="12"/>
                  <a:pt x="167" y="12"/>
                </a:cubicBezTo>
                <a:cubicBezTo>
                  <a:pt x="168" y="11"/>
                  <a:pt x="169" y="9"/>
                  <a:pt x="170" y="8"/>
                </a:cubicBezTo>
                <a:cubicBezTo>
                  <a:pt x="171" y="8"/>
                  <a:pt x="172" y="9"/>
                  <a:pt x="173" y="10"/>
                </a:cubicBezTo>
                <a:cubicBezTo>
                  <a:pt x="173" y="10"/>
                  <a:pt x="171" y="11"/>
                  <a:pt x="171" y="12"/>
                </a:cubicBezTo>
                <a:cubicBezTo>
                  <a:pt x="170" y="12"/>
                  <a:pt x="169" y="13"/>
                  <a:pt x="169" y="14"/>
                </a:cubicBezTo>
                <a:cubicBezTo>
                  <a:pt x="169" y="15"/>
                  <a:pt x="167" y="16"/>
                  <a:pt x="167" y="16"/>
                </a:cubicBezTo>
                <a:cubicBezTo>
                  <a:pt x="168" y="17"/>
                  <a:pt x="170" y="17"/>
                  <a:pt x="170" y="18"/>
                </a:cubicBezTo>
                <a:cubicBezTo>
                  <a:pt x="170" y="18"/>
                  <a:pt x="168" y="20"/>
                  <a:pt x="168" y="20"/>
                </a:cubicBezTo>
                <a:cubicBezTo>
                  <a:pt x="168" y="20"/>
                  <a:pt x="170" y="22"/>
                  <a:pt x="170" y="22"/>
                </a:cubicBezTo>
                <a:cubicBezTo>
                  <a:pt x="171" y="22"/>
                  <a:pt x="171" y="20"/>
                  <a:pt x="172" y="20"/>
                </a:cubicBezTo>
                <a:cubicBezTo>
                  <a:pt x="173" y="20"/>
                  <a:pt x="173" y="21"/>
                  <a:pt x="174" y="21"/>
                </a:cubicBezTo>
                <a:cubicBezTo>
                  <a:pt x="174" y="21"/>
                  <a:pt x="176" y="20"/>
                  <a:pt x="176" y="19"/>
                </a:cubicBezTo>
                <a:cubicBezTo>
                  <a:pt x="176" y="19"/>
                  <a:pt x="174" y="18"/>
                  <a:pt x="174" y="17"/>
                </a:cubicBezTo>
                <a:cubicBezTo>
                  <a:pt x="174" y="17"/>
                  <a:pt x="175" y="16"/>
                  <a:pt x="175" y="15"/>
                </a:cubicBezTo>
                <a:cubicBezTo>
                  <a:pt x="176" y="14"/>
                  <a:pt x="176" y="14"/>
                  <a:pt x="177" y="13"/>
                </a:cubicBezTo>
                <a:cubicBezTo>
                  <a:pt x="178" y="12"/>
                  <a:pt x="178" y="11"/>
                  <a:pt x="179" y="11"/>
                </a:cubicBezTo>
                <a:cubicBezTo>
                  <a:pt x="179" y="10"/>
                  <a:pt x="180" y="9"/>
                  <a:pt x="180" y="8"/>
                </a:cubicBezTo>
                <a:cubicBezTo>
                  <a:pt x="181" y="8"/>
                  <a:pt x="182" y="6"/>
                  <a:pt x="182" y="6"/>
                </a:cubicBezTo>
                <a:cubicBezTo>
                  <a:pt x="182" y="6"/>
                  <a:pt x="184" y="8"/>
                  <a:pt x="184" y="8"/>
                </a:cubicBezTo>
                <a:cubicBezTo>
                  <a:pt x="184" y="8"/>
                  <a:pt x="183" y="10"/>
                  <a:pt x="183" y="10"/>
                </a:cubicBezTo>
                <a:cubicBezTo>
                  <a:pt x="183" y="10"/>
                  <a:pt x="181" y="12"/>
                  <a:pt x="181" y="12"/>
                </a:cubicBezTo>
                <a:cubicBezTo>
                  <a:pt x="182" y="13"/>
                  <a:pt x="183" y="14"/>
                  <a:pt x="183" y="14"/>
                </a:cubicBezTo>
                <a:cubicBezTo>
                  <a:pt x="184" y="14"/>
                  <a:pt x="185" y="12"/>
                  <a:pt x="185" y="12"/>
                </a:cubicBezTo>
                <a:cubicBezTo>
                  <a:pt x="186" y="12"/>
                  <a:pt x="187" y="13"/>
                  <a:pt x="187" y="14"/>
                </a:cubicBezTo>
                <a:cubicBezTo>
                  <a:pt x="188" y="14"/>
                  <a:pt x="189" y="15"/>
                  <a:pt x="189" y="15"/>
                </a:cubicBezTo>
                <a:cubicBezTo>
                  <a:pt x="190" y="15"/>
                  <a:pt x="190" y="13"/>
                  <a:pt x="191" y="13"/>
                </a:cubicBezTo>
                <a:cubicBezTo>
                  <a:pt x="192" y="13"/>
                  <a:pt x="193" y="15"/>
                  <a:pt x="193" y="15"/>
                </a:cubicBezTo>
                <a:cubicBezTo>
                  <a:pt x="194" y="15"/>
                  <a:pt x="195" y="12"/>
                  <a:pt x="195" y="13"/>
                </a:cubicBezTo>
                <a:cubicBezTo>
                  <a:pt x="196" y="13"/>
                  <a:pt x="197" y="14"/>
                  <a:pt x="197" y="14"/>
                </a:cubicBezTo>
                <a:cubicBezTo>
                  <a:pt x="198" y="15"/>
                  <a:pt x="199" y="15"/>
                  <a:pt x="199" y="16"/>
                </a:cubicBezTo>
                <a:cubicBezTo>
                  <a:pt x="200" y="16"/>
                  <a:pt x="201" y="18"/>
                  <a:pt x="202" y="18"/>
                </a:cubicBezTo>
                <a:cubicBezTo>
                  <a:pt x="202" y="18"/>
                  <a:pt x="203" y="15"/>
                  <a:pt x="203" y="15"/>
                </a:cubicBezTo>
                <a:cubicBezTo>
                  <a:pt x="204" y="16"/>
                  <a:pt x="206" y="17"/>
                  <a:pt x="206" y="17"/>
                </a:cubicBezTo>
                <a:cubicBezTo>
                  <a:pt x="206" y="18"/>
                  <a:pt x="204" y="19"/>
                  <a:pt x="204" y="19"/>
                </a:cubicBezTo>
                <a:cubicBezTo>
                  <a:pt x="204" y="20"/>
                  <a:pt x="206" y="21"/>
                  <a:pt x="206" y="21"/>
                </a:cubicBezTo>
                <a:cubicBezTo>
                  <a:pt x="206" y="22"/>
                  <a:pt x="205" y="23"/>
                  <a:pt x="204" y="23"/>
                </a:cubicBezTo>
                <a:cubicBezTo>
                  <a:pt x="204" y="24"/>
                  <a:pt x="203" y="25"/>
                  <a:pt x="203" y="26"/>
                </a:cubicBezTo>
                <a:cubicBezTo>
                  <a:pt x="203" y="26"/>
                  <a:pt x="205" y="27"/>
                  <a:pt x="205" y="27"/>
                </a:cubicBezTo>
                <a:cubicBezTo>
                  <a:pt x="206" y="26"/>
                  <a:pt x="207" y="24"/>
                  <a:pt x="208" y="23"/>
                </a:cubicBezTo>
                <a:cubicBezTo>
                  <a:pt x="209" y="22"/>
                  <a:pt x="210" y="21"/>
                  <a:pt x="210" y="21"/>
                </a:cubicBezTo>
                <a:cubicBezTo>
                  <a:pt x="210" y="20"/>
                  <a:pt x="208" y="19"/>
                  <a:pt x="208" y="19"/>
                </a:cubicBezTo>
                <a:cubicBezTo>
                  <a:pt x="208" y="18"/>
                  <a:pt x="209" y="17"/>
                  <a:pt x="210" y="17"/>
                </a:cubicBezTo>
                <a:cubicBezTo>
                  <a:pt x="210" y="16"/>
                  <a:pt x="211" y="14"/>
                  <a:pt x="211" y="14"/>
                </a:cubicBezTo>
                <a:cubicBezTo>
                  <a:pt x="212" y="14"/>
                  <a:pt x="213" y="16"/>
                  <a:pt x="214" y="16"/>
                </a:cubicBezTo>
                <a:cubicBezTo>
                  <a:pt x="212" y="18"/>
                  <a:pt x="211" y="19"/>
                  <a:pt x="210" y="21"/>
                </a:cubicBezTo>
                <a:cubicBezTo>
                  <a:pt x="210" y="21"/>
                  <a:pt x="212" y="22"/>
                  <a:pt x="212" y="22"/>
                </a:cubicBezTo>
                <a:cubicBezTo>
                  <a:pt x="212" y="23"/>
                  <a:pt x="211" y="24"/>
                  <a:pt x="211" y="24"/>
                </a:cubicBezTo>
                <a:cubicBezTo>
                  <a:pt x="210" y="25"/>
                  <a:pt x="209" y="26"/>
                  <a:pt x="209" y="27"/>
                </a:cubicBezTo>
                <a:cubicBezTo>
                  <a:pt x="208" y="27"/>
                  <a:pt x="207" y="28"/>
                  <a:pt x="207" y="29"/>
                </a:cubicBezTo>
                <a:cubicBezTo>
                  <a:pt x="207" y="29"/>
                  <a:pt x="209" y="30"/>
                  <a:pt x="209" y="31"/>
                </a:cubicBezTo>
                <a:cubicBezTo>
                  <a:pt x="210" y="30"/>
                  <a:pt x="211" y="29"/>
                  <a:pt x="211" y="28"/>
                </a:cubicBezTo>
                <a:cubicBezTo>
                  <a:pt x="212" y="28"/>
                  <a:pt x="213" y="27"/>
                  <a:pt x="213" y="26"/>
                </a:cubicBezTo>
                <a:cubicBezTo>
                  <a:pt x="213" y="26"/>
                  <a:pt x="215" y="24"/>
                  <a:pt x="215" y="24"/>
                </a:cubicBezTo>
                <a:cubicBezTo>
                  <a:pt x="215" y="24"/>
                  <a:pt x="212" y="22"/>
                  <a:pt x="212" y="22"/>
                </a:cubicBezTo>
                <a:cubicBezTo>
                  <a:pt x="213" y="22"/>
                  <a:pt x="214" y="20"/>
                  <a:pt x="214" y="20"/>
                </a:cubicBezTo>
                <a:cubicBezTo>
                  <a:pt x="214" y="20"/>
                  <a:pt x="216" y="21"/>
                  <a:pt x="216" y="22"/>
                </a:cubicBezTo>
                <a:cubicBezTo>
                  <a:pt x="217" y="22"/>
                  <a:pt x="218" y="23"/>
                  <a:pt x="218" y="23"/>
                </a:cubicBezTo>
                <a:cubicBezTo>
                  <a:pt x="219" y="23"/>
                  <a:pt x="220" y="21"/>
                  <a:pt x="220" y="21"/>
                </a:cubicBezTo>
                <a:cubicBezTo>
                  <a:pt x="220" y="21"/>
                  <a:pt x="222" y="19"/>
                  <a:pt x="222" y="19"/>
                </a:cubicBezTo>
                <a:cubicBezTo>
                  <a:pt x="222" y="19"/>
                  <a:pt x="224" y="21"/>
                  <a:pt x="224" y="21"/>
                </a:cubicBezTo>
                <a:cubicBezTo>
                  <a:pt x="224" y="20"/>
                  <a:pt x="226" y="19"/>
                  <a:pt x="226" y="18"/>
                </a:cubicBezTo>
                <a:cubicBezTo>
                  <a:pt x="226" y="18"/>
                  <a:pt x="224" y="17"/>
                  <a:pt x="224" y="17"/>
                </a:cubicBezTo>
                <a:cubicBezTo>
                  <a:pt x="224" y="16"/>
                  <a:pt x="225" y="15"/>
                  <a:pt x="225" y="14"/>
                </a:cubicBezTo>
                <a:cubicBezTo>
                  <a:pt x="226" y="14"/>
                  <a:pt x="227" y="12"/>
                  <a:pt x="227" y="12"/>
                </a:cubicBezTo>
                <a:cubicBezTo>
                  <a:pt x="227" y="12"/>
                  <a:pt x="229" y="14"/>
                  <a:pt x="229" y="14"/>
                </a:cubicBezTo>
                <a:cubicBezTo>
                  <a:pt x="230" y="14"/>
                  <a:pt x="231" y="15"/>
                  <a:pt x="231" y="16"/>
                </a:cubicBezTo>
                <a:cubicBezTo>
                  <a:pt x="232" y="16"/>
                  <a:pt x="233" y="17"/>
                  <a:pt x="234" y="17"/>
                </a:cubicBezTo>
                <a:cubicBezTo>
                  <a:pt x="234" y="17"/>
                  <a:pt x="235" y="15"/>
                  <a:pt x="235" y="15"/>
                </a:cubicBezTo>
                <a:cubicBezTo>
                  <a:pt x="236" y="15"/>
                  <a:pt x="237" y="16"/>
                  <a:pt x="238" y="17"/>
                </a:cubicBezTo>
                <a:cubicBezTo>
                  <a:pt x="238" y="17"/>
                  <a:pt x="240" y="19"/>
                  <a:pt x="240" y="19"/>
                </a:cubicBezTo>
                <a:cubicBezTo>
                  <a:pt x="240" y="18"/>
                  <a:pt x="241" y="17"/>
                  <a:pt x="242" y="16"/>
                </a:cubicBezTo>
                <a:cubicBezTo>
                  <a:pt x="242" y="16"/>
                  <a:pt x="243" y="14"/>
                  <a:pt x="243" y="14"/>
                </a:cubicBezTo>
                <a:cubicBezTo>
                  <a:pt x="243" y="14"/>
                  <a:pt x="241" y="12"/>
                  <a:pt x="241" y="12"/>
                </a:cubicBezTo>
                <a:cubicBezTo>
                  <a:pt x="241" y="12"/>
                  <a:pt x="242" y="10"/>
                  <a:pt x="243" y="10"/>
                </a:cubicBezTo>
                <a:cubicBezTo>
                  <a:pt x="243" y="10"/>
                  <a:pt x="245" y="12"/>
                  <a:pt x="245" y="12"/>
                </a:cubicBezTo>
                <a:cubicBezTo>
                  <a:pt x="245" y="12"/>
                  <a:pt x="247" y="13"/>
                  <a:pt x="247" y="14"/>
                </a:cubicBezTo>
                <a:cubicBezTo>
                  <a:pt x="247" y="14"/>
                  <a:pt x="246" y="15"/>
                  <a:pt x="246" y="16"/>
                </a:cubicBezTo>
                <a:cubicBezTo>
                  <a:pt x="245" y="16"/>
                  <a:pt x="244" y="17"/>
                  <a:pt x="244" y="18"/>
                </a:cubicBezTo>
                <a:cubicBezTo>
                  <a:pt x="244" y="18"/>
                  <a:pt x="246" y="19"/>
                  <a:pt x="246" y="20"/>
                </a:cubicBezTo>
                <a:cubicBezTo>
                  <a:pt x="247" y="19"/>
                  <a:pt x="247" y="18"/>
                  <a:pt x="248" y="17"/>
                </a:cubicBezTo>
                <a:cubicBezTo>
                  <a:pt x="248" y="17"/>
                  <a:pt x="249" y="15"/>
                  <a:pt x="249" y="15"/>
                </a:cubicBezTo>
                <a:cubicBezTo>
                  <a:pt x="250" y="15"/>
                  <a:pt x="252" y="17"/>
                  <a:pt x="252" y="17"/>
                </a:cubicBezTo>
                <a:cubicBezTo>
                  <a:pt x="252" y="17"/>
                  <a:pt x="253" y="15"/>
                  <a:pt x="253" y="15"/>
                </a:cubicBezTo>
                <a:cubicBezTo>
                  <a:pt x="253" y="14"/>
                  <a:pt x="251" y="14"/>
                  <a:pt x="251" y="13"/>
                </a:cubicBezTo>
                <a:cubicBezTo>
                  <a:pt x="251" y="12"/>
                  <a:pt x="253" y="11"/>
                  <a:pt x="253" y="11"/>
                </a:cubicBezTo>
                <a:cubicBezTo>
                  <a:pt x="253" y="10"/>
                  <a:pt x="254" y="9"/>
                  <a:pt x="255" y="9"/>
                </a:cubicBezTo>
                <a:cubicBezTo>
                  <a:pt x="255" y="8"/>
                  <a:pt x="256" y="10"/>
                  <a:pt x="257" y="10"/>
                </a:cubicBezTo>
                <a:cubicBezTo>
                  <a:pt x="258" y="10"/>
                  <a:pt x="258" y="8"/>
                  <a:pt x="258" y="8"/>
                </a:cubicBezTo>
                <a:cubicBezTo>
                  <a:pt x="259" y="8"/>
                  <a:pt x="260" y="10"/>
                  <a:pt x="261" y="10"/>
                </a:cubicBezTo>
                <a:cubicBezTo>
                  <a:pt x="261" y="10"/>
                  <a:pt x="259" y="11"/>
                  <a:pt x="259" y="12"/>
                </a:cubicBezTo>
                <a:cubicBezTo>
                  <a:pt x="259" y="12"/>
                  <a:pt x="261" y="13"/>
                  <a:pt x="261" y="14"/>
                </a:cubicBezTo>
                <a:cubicBezTo>
                  <a:pt x="261" y="14"/>
                  <a:pt x="260" y="15"/>
                  <a:pt x="260" y="16"/>
                </a:cubicBezTo>
                <a:cubicBezTo>
                  <a:pt x="259" y="17"/>
                  <a:pt x="258" y="18"/>
                  <a:pt x="258" y="18"/>
                </a:cubicBezTo>
                <a:cubicBezTo>
                  <a:pt x="258" y="18"/>
                  <a:pt x="256" y="16"/>
                  <a:pt x="256" y="16"/>
                </a:cubicBezTo>
                <a:cubicBezTo>
                  <a:pt x="255" y="16"/>
                  <a:pt x="255" y="19"/>
                  <a:pt x="254" y="19"/>
                </a:cubicBezTo>
                <a:cubicBezTo>
                  <a:pt x="253" y="19"/>
                  <a:pt x="252" y="17"/>
                  <a:pt x="252" y="17"/>
                </a:cubicBezTo>
                <a:cubicBezTo>
                  <a:pt x="251" y="17"/>
                  <a:pt x="251" y="19"/>
                  <a:pt x="250" y="19"/>
                </a:cubicBezTo>
                <a:cubicBezTo>
                  <a:pt x="251" y="20"/>
                  <a:pt x="253" y="21"/>
                  <a:pt x="254" y="23"/>
                </a:cubicBezTo>
                <a:cubicBezTo>
                  <a:pt x="255" y="23"/>
                  <a:pt x="256" y="24"/>
                  <a:pt x="257" y="24"/>
                </a:cubicBezTo>
                <a:cubicBezTo>
                  <a:pt x="257" y="24"/>
                  <a:pt x="258" y="22"/>
                  <a:pt x="258" y="22"/>
                </a:cubicBezTo>
                <a:cubicBezTo>
                  <a:pt x="259" y="22"/>
                  <a:pt x="260" y="24"/>
                  <a:pt x="261" y="24"/>
                </a:cubicBezTo>
                <a:cubicBezTo>
                  <a:pt x="261" y="24"/>
                  <a:pt x="263" y="26"/>
                  <a:pt x="263" y="25"/>
                </a:cubicBezTo>
                <a:cubicBezTo>
                  <a:pt x="263" y="25"/>
                  <a:pt x="265" y="23"/>
                  <a:pt x="265" y="23"/>
                </a:cubicBezTo>
                <a:cubicBezTo>
                  <a:pt x="264" y="23"/>
                  <a:pt x="262" y="22"/>
                  <a:pt x="262" y="22"/>
                </a:cubicBezTo>
                <a:cubicBezTo>
                  <a:pt x="262" y="21"/>
                  <a:pt x="264" y="20"/>
                  <a:pt x="264" y="19"/>
                </a:cubicBezTo>
                <a:cubicBezTo>
                  <a:pt x="264" y="19"/>
                  <a:pt x="265" y="18"/>
                  <a:pt x="266" y="17"/>
                </a:cubicBezTo>
                <a:cubicBezTo>
                  <a:pt x="266" y="16"/>
                  <a:pt x="267" y="15"/>
                  <a:pt x="267" y="15"/>
                </a:cubicBezTo>
                <a:cubicBezTo>
                  <a:pt x="268" y="15"/>
                  <a:pt x="269" y="17"/>
                  <a:pt x="270" y="17"/>
                </a:cubicBezTo>
                <a:cubicBezTo>
                  <a:pt x="270" y="16"/>
                  <a:pt x="271" y="14"/>
                  <a:pt x="271" y="14"/>
                </a:cubicBezTo>
                <a:cubicBezTo>
                  <a:pt x="272" y="14"/>
                  <a:pt x="273" y="16"/>
                  <a:pt x="274" y="16"/>
                </a:cubicBezTo>
                <a:cubicBezTo>
                  <a:pt x="274" y="16"/>
                  <a:pt x="275" y="14"/>
                  <a:pt x="275" y="14"/>
                </a:cubicBezTo>
                <a:cubicBezTo>
                  <a:pt x="275" y="14"/>
                  <a:pt x="273" y="12"/>
                  <a:pt x="273" y="12"/>
                </a:cubicBezTo>
                <a:cubicBezTo>
                  <a:pt x="273" y="12"/>
                  <a:pt x="274" y="10"/>
                  <a:pt x="275" y="10"/>
                </a:cubicBezTo>
                <a:cubicBezTo>
                  <a:pt x="275" y="10"/>
                  <a:pt x="276" y="12"/>
                  <a:pt x="277" y="12"/>
                </a:cubicBezTo>
                <a:cubicBezTo>
                  <a:pt x="278" y="11"/>
                  <a:pt x="278" y="10"/>
                  <a:pt x="279" y="9"/>
                </a:cubicBezTo>
                <a:cubicBezTo>
                  <a:pt x="279" y="9"/>
                  <a:pt x="280" y="11"/>
                  <a:pt x="281" y="11"/>
                </a:cubicBezTo>
                <a:cubicBezTo>
                  <a:pt x="281" y="11"/>
                  <a:pt x="282" y="9"/>
                  <a:pt x="283" y="9"/>
                </a:cubicBezTo>
                <a:cubicBezTo>
                  <a:pt x="283" y="8"/>
                  <a:pt x="284" y="7"/>
                  <a:pt x="284" y="7"/>
                </a:cubicBezTo>
                <a:cubicBezTo>
                  <a:pt x="285" y="7"/>
                  <a:pt x="286" y="8"/>
                  <a:pt x="287" y="8"/>
                </a:cubicBezTo>
                <a:cubicBezTo>
                  <a:pt x="287" y="9"/>
                  <a:pt x="285" y="10"/>
                  <a:pt x="285" y="10"/>
                </a:cubicBezTo>
                <a:cubicBezTo>
                  <a:pt x="284" y="11"/>
                  <a:pt x="284" y="12"/>
                  <a:pt x="283" y="13"/>
                </a:cubicBezTo>
                <a:cubicBezTo>
                  <a:pt x="283" y="13"/>
                  <a:pt x="281" y="11"/>
                  <a:pt x="281" y="11"/>
                </a:cubicBezTo>
                <a:cubicBezTo>
                  <a:pt x="281" y="11"/>
                  <a:pt x="280" y="13"/>
                  <a:pt x="279" y="13"/>
                </a:cubicBezTo>
                <a:cubicBezTo>
                  <a:pt x="279" y="14"/>
                  <a:pt x="278" y="15"/>
                  <a:pt x="278" y="15"/>
                </a:cubicBezTo>
                <a:cubicBezTo>
                  <a:pt x="278" y="16"/>
                  <a:pt x="280" y="17"/>
                  <a:pt x="280" y="17"/>
                </a:cubicBezTo>
                <a:cubicBezTo>
                  <a:pt x="280" y="17"/>
                  <a:pt x="278" y="19"/>
                  <a:pt x="278" y="19"/>
                </a:cubicBezTo>
                <a:cubicBezTo>
                  <a:pt x="279" y="20"/>
                  <a:pt x="280" y="21"/>
                  <a:pt x="280" y="21"/>
                </a:cubicBezTo>
                <a:cubicBezTo>
                  <a:pt x="281" y="21"/>
                  <a:pt x="281" y="19"/>
                  <a:pt x="282" y="19"/>
                </a:cubicBezTo>
                <a:cubicBezTo>
                  <a:pt x="283" y="19"/>
                  <a:pt x="284" y="21"/>
                  <a:pt x="284" y="21"/>
                </a:cubicBezTo>
                <a:cubicBezTo>
                  <a:pt x="285" y="20"/>
                  <a:pt x="285" y="19"/>
                  <a:pt x="286" y="18"/>
                </a:cubicBezTo>
                <a:cubicBezTo>
                  <a:pt x="287" y="18"/>
                  <a:pt x="287" y="16"/>
                  <a:pt x="288" y="16"/>
                </a:cubicBezTo>
                <a:cubicBezTo>
                  <a:pt x="288" y="16"/>
                  <a:pt x="289" y="18"/>
                  <a:pt x="290" y="18"/>
                </a:cubicBezTo>
                <a:cubicBezTo>
                  <a:pt x="291" y="18"/>
                  <a:pt x="291" y="16"/>
                  <a:pt x="292" y="16"/>
                </a:cubicBezTo>
                <a:cubicBezTo>
                  <a:pt x="292" y="16"/>
                  <a:pt x="294" y="17"/>
                  <a:pt x="294" y="17"/>
                </a:cubicBezTo>
                <a:cubicBezTo>
                  <a:pt x="294" y="18"/>
                  <a:pt x="292" y="19"/>
                  <a:pt x="292" y="20"/>
                </a:cubicBezTo>
                <a:cubicBezTo>
                  <a:pt x="292" y="20"/>
                  <a:pt x="294" y="21"/>
                  <a:pt x="294" y="21"/>
                </a:cubicBezTo>
                <a:cubicBezTo>
                  <a:pt x="295" y="21"/>
                  <a:pt x="295" y="19"/>
                  <a:pt x="296" y="19"/>
                </a:cubicBezTo>
                <a:cubicBezTo>
                  <a:pt x="296" y="19"/>
                  <a:pt x="298" y="21"/>
                  <a:pt x="298" y="21"/>
                </a:cubicBezTo>
                <a:cubicBezTo>
                  <a:pt x="299" y="20"/>
                  <a:pt x="300" y="19"/>
                  <a:pt x="300" y="18"/>
                </a:cubicBezTo>
                <a:cubicBezTo>
                  <a:pt x="301" y="18"/>
                  <a:pt x="301" y="17"/>
                  <a:pt x="302" y="16"/>
                </a:cubicBezTo>
                <a:cubicBezTo>
                  <a:pt x="302" y="15"/>
                  <a:pt x="303" y="15"/>
                  <a:pt x="303" y="14"/>
                </a:cubicBezTo>
                <a:cubicBezTo>
                  <a:pt x="304" y="14"/>
                  <a:pt x="305" y="12"/>
                  <a:pt x="305" y="12"/>
                </a:cubicBezTo>
                <a:cubicBezTo>
                  <a:pt x="305" y="12"/>
                  <a:pt x="307" y="13"/>
                  <a:pt x="307" y="13"/>
                </a:cubicBezTo>
                <a:cubicBezTo>
                  <a:pt x="307" y="14"/>
                  <a:pt x="306" y="15"/>
                  <a:pt x="306" y="16"/>
                </a:cubicBezTo>
                <a:cubicBezTo>
                  <a:pt x="306" y="16"/>
                  <a:pt x="308" y="17"/>
                  <a:pt x="308" y="17"/>
                </a:cubicBezTo>
                <a:cubicBezTo>
                  <a:pt x="308" y="18"/>
                  <a:pt x="306" y="20"/>
                  <a:pt x="306" y="20"/>
                </a:cubicBezTo>
                <a:cubicBezTo>
                  <a:pt x="307" y="20"/>
                  <a:pt x="308" y="21"/>
                  <a:pt x="308" y="21"/>
                </a:cubicBezTo>
                <a:cubicBezTo>
                  <a:pt x="309" y="21"/>
                  <a:pt x="310" y="19"/>
                  <a:pt x="310" y="19"/>
                </a:cubicBezTo>
                <a:cubicBezTo>
                  <a:pt x="311" y="19"/>
                  <a:pt x="311" y="18"/>
                  <a:pt x="312" y="17"/>
                </a:cubicBezTo>
                <a:cubicBezTo>
                  <a:pt x="312" y="17"/>
                  <a:pt x="313" y="15"/>
                  <a:pt x="313" y="15"/>
                </a:cubicBezTo>
                <a:cubicBezTo>
                  <a:pt x="314" y="15"/>
                  <a:pt x="315" y="16"/>
                  <a:pt x="316" y="16"/>
                </a:cubicBezTo>
                <a:cubicBezTo>
                  <a:pt x="316" y="17"/>
                  <a:pt x="318" y="18"/>
                  <a:pt x="318" y="18"/>
                </a:cubicBezTo>
                <a:cubicBezTo>
                  <a:pt x="318" y="18"/>
                  <a:pt x="316" y="20"/>
                  <a:pt x="316" y="20"/>
                </a:cubicBezTo>
                <a:cubicBezTo>
                  <a:pt x="316" y="20"/>
                  <a:pt x="314" y="22"/>
                  <a:pt x="315" y="23"/>
                </a:cubicBezTo>
                <a:cubicBezTo>
                  <a:pt x="315" y="23"/>
                  <a:pt x="316" y="24"/>
                  <a:pt x="317" y="24"/>
                </a:cubicBezTo>
                <a:cubicBezTo>
                  <a:pt x="317" y="23"/>
                  <a:pt x="318" y="23"/>
                  <a:pt x="318" y="22"/>
                </a:cubicBezTo>
                <a:cubicBezTo>
                  <a:pt x="319" y="21"/>
                  <a:pt x="320" y="20"/>
                  <a:pt x="320" y="20"/>
                </a:cubicBezTo>
                <a:cubicBezTo>
                  <a:pt x="320" y="19"/>
                  <a:pt x="318" y="18"/>
                  <a:pt x="318" y="18"/>
                </a:cubicBezTo>
                <a:cubicBezTo>
                  <a:pt x="318" y="17"/>
                  <a:pt x="320" y="16"/>
                  <a:pt x="320" y="16"/>
                </a:cubicBezTo>
                <a:cubicBezTo>
                  <a:pt x="320" y="15"/>
                  <a:pt x="321" y="14"/>
                  <a:pt x="321" y="14"/>
                </a:cubicBezTo>
                <a:cubicBezTo>
                  <a:pt x="321" y="14"/>
                  <a:pt x="324" y="15"/>
                  <a:pt x="324" y="15"/>
                </a:cubicBezTo>
                <a:cubicBezTo>
                  <a:pt x="324" y="16"/>
                  <a:pt x="322" y="17"/>
                  <a:pt x="322" y="18"/>
                </a:cubicBezTo>
                <a:cubicBezTo>
                  <a:pt x="322" y="18"/>
                  <a:pt x="324" y="19"/>
                  <a:pt x="324" y="19"/>
                </a:cubicBezTo>
                <a:cubicBezTo>
                  <a:pt x="324" y="20"/>
                  <a:pt x="323" y="21"/>
                  <a:pt x="322" y="21"/>
                </a:cubicBezTo>
                <a:cubicBezTo>
                  <a:pt x="322" y="22"/>
                  <a:pt x="321" y="24"/>
                  <a:pt x="321" y="24"/>
                </a:cubicBezTo>
                <a:cubicBezTo>
                  <a:pt x="321" y="24"/>
                  <a:pt x="323" y="25"/>
                  <a:pt x="323" y="25"/>
                </a:cubicBezTo>
                <a:cubicBezTo>
                  <a:pt x="324" y="25"/>
                  <a:pt x="324" y="23"/>
                  <a:pt x="325" y="23"/>
                </a:cubicBezTo>
                <a:cubicBezTo>
                  <a:pt x="325" y="23"/>
                  <a:pt x="327" y="25"/>
                  <a:pt x="327" y="25"/>
                </a:cubicBezTo>
                <a:cubicBezTo>
                  <a:pt x="328" y="25"/>
                  <a:pt x="328" y="26"/>
                  <a:pt x="329" y="27"/>
                </a:cubicBezTo>
                <a:cubicBezTo>
                  <a:pt x="329" y="26"/>
                  <a:pt x="331" y="25"/>
                  <a:pt x="331" y="24"/>
                </a:cubicBezTo>
                <a:cubicBezTo>
                  <a:pt x="331" y="24"/>
                  <a:pt x="329" y="23"/>
                  <a:pt x="329" y="23"/>
                </a:cubicBezTo>
                <a:cubicBezTo>
                  <a:pt x="329" y="22"/>
                  <a:pt x="330" y="21"/>
                  <a:pt x="330" y="20"/>
                </a:cubicBezTo>
                <a:cubicBezTo>
                  <a:pt x="330" y="20"/>
                  <a:pt x="328" y="19"/>
                  <a:pt x="328" y="19"/>
                </a:cubicBezTo>
                <a:cubicBezTo>
                  <a:pt x="328" y="18"/>
                  <a:pt x="330" y="17"/>
                  <a:pt x="330" y="16"/>
                </a:cubicBezTo>
                <a:cubicBezTo>
                  <a:pt x="330" y="16"/>
                  <a:pt x="331" y="15"/>
                  <a:pt x="331" y="14"/>
                </a:cubicBezTo>
                <a:cubicBezTo>
                  <a:pt x="331" y="14"/>
                  <a:pt x="330" y="13"/>
                  <a:pt x="329" y="13"/>
                </a:cubicBezTo>
                <a:cubicBezTo>
                  <a:pt x="329" y="13"/>
                  <a:pt x="331" y="10"/>
                  <a:pt x="331" y="10"/>
                </a:cubicBezTo>
                <a:cubicBezTo>
                  <a:pt x="331" y="10"/>
                  <a:pt x="333" y="12"/>
                  <a:pt x="333" y="12"/>
                </a:cubicBezTo>
                <a:cubicBezTo>
                  <a:pt x="333" y="12"/>
                  <a:pt x="335" y="10"/>
                  <a:pt x="335" y="10"/>
                </a:cubicBezTo>
                <a:cubicBezTo>
                  <a:pt x="335" y="10"/>
                  <a:pt x="337" y="11"/>
                  <a:pt x="337" y="11"/>
                </a:cubicBezTo>
                <a:cubicBezTo>
                  <a:pt x="337" y="12"/>
                  <a:pt x="335" y="14"/>
                  <a:pt x="335" y="14"/>
                </a:cubicBezTo>
                <a:cubicBezTo>
                  <a:pt x="336" y="14"/>
                  <a:pt x="337" y="15"/>
                  <a:pt x="338" y="15"/>
                </a:cubicBezTo>
                <a:cubicBezTo>
                  <a:pt x="338" y="15"/>
                  <a:pt x="339" y="13"/>
                  <a:pt x="339" y="13"/>
                </a:cubicBezTo>
                <a:cubicBezTo>
                  <a:pt x="340" y="13"/>
                  <a:pt x="341" y="14"/>
                  <a:pt x="342" y="15"/>
                </a:cubicBezTo>
                <a:cubicBezTo>
                  <a:pt x="342" y="15"/>
                  <a:pt x="343" y="17"/>
                  <a:pt x="344" y="17"/>
                </a:cubicBezTo>
                <a:cubicBezTo>
                  <a:pt x="344" y="17"/>
                  <a:pt x="345" y="18"/>
                  <a:pt x="346" y="18"/>
                </a:cubicBezTo>
                <a:cubicBezTo>
                  <a:pt x="346" y="18"/>
                  <a:pt x="347" y="16"/>
                  <a:pt x="348" y="16"/>
                </a:cubicBezTo>
                <a:cubicBezTo>
                  <a:pt x="348" y="15"/>
                  <a:pt x="349" y="14"/>
                  <a:pt x="349" y="14"/>
                </a:cubicBezTo>
                <a:cubicBezTo>
                  <a:pt x="350" y="14"/>
                  <a:pt x="351" y="12"/>
                  <a:pt x="351" y="12"/>
                </a:cubicBezTo>
                <a:cubicBezTo>
                  <a:pt x="352" y="12"/>
                  <a:pt x="353" y="13"/>
                  <a:pt x="353" y="13"/>
                </a:cubicBezTo>
                <a:cubicBezTo>
                  <a:pt x="354" y="13"/>
                  <a:pt x="354" y="11"/>
                  <a:pt x="355" y="11"/>
                </a:cubicBezTo>
                <a:cubicBezTo>
                  <a:pt x="355" y="12"/>
                  <a:pt x="357" y="12"/>
                  <a:pt x="357" y="13"/>
                </a:cubicBezTo>
                <a:cubicBezTo>
                  <a:pt x="357" y="13"/>
                  <a:pt x="355" y="14"/>
                  <a:pt x="356" y="15"/>
                </a:cubicBezTo>
                <a:cubicBezTo>
                  <a:pt x="356" y="16"/>
                  <a:pt x="358" y="16"/>
                  <a:pt x="358" y="17"/>
                </a:cubicBezTo>
                <a:cubicBezTo>
                  <a:pt x="358" y="17"/>
                  <a:pt x="356" y="18"/>
                  <a:pt x="356" y="19"/>
                </a:cubicBezTo>
                <a:cubicBezTo>
                  <a:pt x="356" y="20"/>
                  <a:pt x="358" y="20"/>
                  <a:pt x="358" y="21"/>
                </a:cubicBezTo>
                <a:cubicBezTo>
                  <a:pt x="359" y="20"/>
                  <a:pt x="360" y="19"/>
                  <a:pt x="360" y="18"/>
                </a:cubicBezTo>
                <a:cubicBezTo>
                  <a:pt x="360" y="18"/>
                  <a:pt x="362" y="16"/>
                  <a:pt x="362" y="16"/>
                </a:cubicBezTo>
                <a:cubicBezTo>
                  <a:pt x="362" y="16"/>
                  <a:pt x="360" y="14"/>
                  <a:pt x="360" y="14"/>
                </a:cubicBezTo>
                <a:cubicBezTo>
                  <a:pt x="360" y="14"/>
                  <a:pt x="361" y="12"/>
                  <a:pt x="361" y="12"/>
                </a:cubicBezTo>
                <a:cubicBezTo>
                  <a:pt x="361" y="12"/>
                  <a:pt x="363" y="14"/>
                  <a:pt x="363" y="14"/>
                </a:cubicBezTo>
                <a:cubicBezTo>
                  <a:pt x="363" y="14"/>
                  <a:pt x="362" y="16"/>
                  <a:pt x="362" y="16"/>
                </a:cubicBezTo>
                <a:cubicBezTo>
                  <a:pt x="362" y="16"/>
                  <a:pt x="364" y="18"/>
                  <a:pt x="364" y="18"/>
                </a:cubicBezTo>
                <a:cubicBezTo>
                  <a:pt x="365" y="18"/>
                  <a:pt x="365" y="16"/>
                  <a:pt x="366" y="16"/>
                </a:cubicBezTo>
                <a:cubicBezTo>
                  <a:pt x="366" y="16"/>
                  <a:pt x="367" y="17"/>
                  <a:pt x="368" y="17"/>
                </a:cubicBezTo>
                <a:cubicBezTo>
                  <a:pt x="369" y="17"/>
                  <a:pt x="369" y="15"/>
                  <a:pt x="370" y="15"/>
                </a:cubicBezTo>
                <a:cubicBezTo>
                  <a:pt x="370" y="15"/>
                  <a:pt x="371" y="17"/>
                  <a:pt x="372" y="17"/>
                </a:cubicBezTo>
                <a:cubicBezTo>
                  <a:pt x="372" y="17"/>
                  <a:pt x="373" y="15"/>
                  <a:pt x="374" y="15"/>
                </a:cubicBezTo>
                <a:cubicBezTo>
                  <a:pt x="374" y="15"/>
                  <a:pt x="375" y="16"/>
                  <a:pt x="376" y="16"/>
                </a:cubicBezTo>
                <a:cubicBezTo>
                  <a:pt x="376" y="16"/>
                  <a:pt x="377" y="14"/>
                  <a:pt x="378" y="14"/>
                </a:cubicBezTo>
                <a:cubicBezTo>
                  <a:pt x="378" y="14"/>
                  <a:pt x="379" y="12"/>
                  <a:pt x="379" y="12"/>
                </a:cubicBezTo>
                <a:cubicBezTo>
                  <a:pt x="380" y="12"/>
                  <a:pt x="381" y="14"/>
                  <a:pt x="381" y="14"/>
                </a:cubicBezTo>
                <a:cubicBezTo>
                  <a:pt x="382" y="13"/>
                  <a:pt x="383" y="12"/>
                  <a:pt x="383" y="11"/>
                </a:cubicBezTo>
                <a:cubicBezTo>
                  <a:pt x="384" y="11"/>
                  <a:pt x="384" y="9"/>
                  <a:pt x="385" y="9"/>
                </a:cubicBezTo>
                <a:cubicBezTo>
                  <a:pt x="385" y="9"/>
                  <a:pt x="387" y="11"/>
                  <a:pt x="387" y="11"/>
                </a:cubicBezTo>
                <a:cubicBezTo>
                  <a:pt x="387" y="12"/>
                  <a:pt x="386" y="12"/>
                  <a:pt x="385" y="13"/>
                </a:cubicBezTo>
                <a:cubicBezTo>
                  <a:pt x="385" y="13"/>
                  <a:pt x="384" y="15"/>
                  <a:pt x="384" y="15"/>
                </a:cubicBezTo>
                <a:cubicBezTo>
                  <a:pt x="384" y="15"/>
                  <a:pt x="386" y="17"/>
                  <a:pt x="386" y="17"/>
                </a:cubicBezTo>
                <a:cubicBezTo>
                  <a:pt x="385" y="18"/>
                  <a:pt x="385" y="18"/>
                  <a:pt x="384" y="19"/>
                </a:cubicBezTo>
                <a:cubicBezTo>
                  <a:pt x="384" y="20"/>
                  <a:pt x="383" y="21"/>
                  <a:pt x="383" y="21"/>
                </a:cubicBezTo>
                <a:cubicBezTo>
                  <a:pt x="382" y="22"/>
                  <a:pt x="381" y="20"/>
                  <a:pt x="380" y="20"/>
                </a:cubicBezTo>
                <a:cubicBezTo>
                  <a:pt x="380" y="20"/>
                  <a:pt x="379" y="22"/>
                  <a:pt x="379" y="22"/>
                </a:cubicBezTo>
                <a:cubicBezTo>
                  <a:pt x="378" y="22"/>
                  <a:pt x="377" y="20"/>
                  <a:pt x="376" y="20"/>
                </a:cubicBezTo>
                <a:cubicBezTo>
                  <a:pt x="376" y="20"/>
                  <a:pt x="375" y="22"/>
                  <a:pt x="375" y="22"/>
                </a:cubicBezTo>
                <a:cubicBezTo>
                  <a:pt x="375" y="23"/>
                  <a:pt x="377" y="24"/>
                  <a:pt x="377" y="24"/>
                </a:cubicBezTo>
                <a:cubicBezTo>
                  <a:pt x="377" y="25"/>
                  <a:pt x="375" y="26"/>
                  <a:pt x="375" y="26"/>
                </a:cubicBezTo>
                <a:cubicBezTo>
                  <a:pt x="376" y="26"/>
                  <a:pt x="377" y="28"/>
                  <a:pt x="377" y="28"/>
                </a:cubicBezTo>
                <a:cubicBezTo>
                  <a:pt x="378" y="28"/>
                  <a:pt x="379" y="26"/>
                  <a:pt x="379" y="26"/>
                </a:cubicBezTo>
                <a:cubicBezTo>
                  <a:pt x="380" y="26"/>
                  <a:pt x="381" y="28"/>
                  <a:pt x="381" y="28"/>
                </a:cubicBezTo>
                <a:cubicBezTo>
                  <a:pt x="382" y="28"/>
                  <a:pt x="382" y="25"/>
                  <a:pt x="383" y="25"/>
                </a:cubicBezTo>
                <a:cubicBezTo>
                  <a:pt x="384" y="25"/>
                  <a:pt x="385" y="27"/>
                  <a:pt x="385" y="27"/>
                </a:cubicBezTo>
                <a:cubicBezTo>
                  <a:pt x="385" y="26"/>
                  <a:pt x="387" y="25"/>
                  <a:pt x="387" y="25"/>
                </a:cubicBezTo>
                <a:cubicBezTo>
                  <a:pt x="387" y="24"/>
                  <a:pt x="385" y="24"/>
                  <a:pt x="385" y="23"/>
                </a:cubicBezTo>
                <a:cubicBezTo>
                  <a:pt x="385" y="22"/>
                  <a:pt x="386" y="22"/>
                  <a:pt x="386" y="21"/>
                </a:cubicBezTo>
                <a:cubicBezTo>
                  <a:pt x="387" y="20"/>
                  <a:pt x="388" y="19"/>
                  <a:pt x="388" y="19"/>
                </a:cubicBezTo>
                <a:cubicBezTo>
                  <a:pt x="388" y="18"/>
                  <a:pt x="386" y="17"/>
                  <a:pt x="386" y="17"/>
                </a:cubicBezTo>
                <a:cubicBezTo>
                  <a:pt x="386" y="17"/>
                  <a:pt x="387" y="15"/>
                  <a:pt x="388" y="15"/>
                </a:cubicBezTo>
                <a:cubicBezTo>
                  <a:pt x="388" y="15"/>
                  <a:pt x="390" y="17"/>
                  <a:pt x="390" y="16"/>
                </a:cubicBezTo>
                <a:cubicBezTo>
                  <a:pt x="390" y="16"/>
                  <a:pt x="392" y="14"/>
                  <a:pt x="392" y="14"/>
                </a:cubicBezTo>
                <a:cubicBezTo>
                  <a:pt x="392" y="14"/>
                  <a:pt x="389" y="12"/>
                  <a:pt x="389" y="12"/>
                </a:cubicBezTo>
                <a:cubicBezTo>
                  <a:pt x="390" y="12"/>
                  <a:pt x="391" y="10"/>
                  <a:pt x="391" y="10"/>
                </a:cubicBezTo>
                <a:cubicBezTo>
                  <a:pt x="392" y="10"/>
                  <a:pt x="393" y="12"/>
                  <a:pt x="393" y="12"/>
                </a:cubicBezTo>
                <a:cubicBezTo>
                  <a:pt x="393" y="13"/>
                  <a:pt x="391" y="14"/>
                  <a:pt x="392" y="14"/>
                </a:cubicBezTo>
                <a:cubicBezTo>
                  <a:pt x="392" y="15"/>
                  <a:pt x="394" y="15"/>
                  <a:pt x="394" y="16"/>
                </a:cubicBezTo>
                <a:cubicBezTo>
                  <a:pt x="394" y="17"/>
                  <a:pt x="396" y="17"/>
                  <a:pt x="396" y="18"/>
                </a:cubicBezTo>
                <a:cubicBezTo>
                  <a:pt x="396" y="18"/>
                  <a:pt x="395" y="19"/>
                  <a:pt x="394" y="20"/>
                </a:cubicBezTo>
                <a:cubicBezTo>
                  <a:pt x="394" y="20"/>
                  <a:pt x="392" y="18"/>
                  <a:pt x="392" y="18"/>
                </a:cubicBezTo>
                <a:cubicBezTo>
                  <a:pt x="392" y="18"/>
                  <a:pt x="391" y="20"/>
                  <a:pt x="390" y="20"/>
                </a:cubicBezTo>
                <a:cubicBezTo>
                  <a:pt x="390" y="21"/>
                  <a:pt x="389" y="22"/>
                  <a:pt x="389" y="23"/>
                </a:cubicBezTo>
                <a:cubicBezTo>
                  <a:pt x="389" y="23"/>
                  <a:pt x="390" y="24"/>
                  <a:pt x="391" y="24"/>
                </a:cubicBezTo>
                <a:cubicBezTo>
                  <a:pt x="391" y="24"/>
                  <a:pt x="392" y="22"/>
                  <a:pt x="393" y="22"/>
                </a:cubicBezTo>
                <a:cubicBezTo>
                  <a:pt x="393" y="22"/>
                  <a:pt x="394" y="24"/>
                  <a:pt x="395" y="24"/>
                </a:cubicBezTo>
                <a:cubicBezTo>
                  <a:pt x="395" y="24"/>
                  <a:pt x="396" y="22"/>
                  <a:pt x="397" y="22"/>
                </a:cubicBezTo>
                <a:cubicBezTo>
                  <a:pt x="397" y="21"/>
                  <a:pt x="398" y="23"/>
                  <a:pt x="399" y="23"/>
                </a:cubicBezTo>
                <a:cubicBezTo>
                  <a:pt x="399" y="23"/>
                  <a:pt x="400" y="22"/>
                  <a:pt x="400" y="21"/>
                </a:cubicBezTo>
                <a:cubicBezTo>
                  <a:pt x="401" y="20"/>
                  <a:pt x="402" y="20"/>
                  <a:pt x="402" y="19"/>
                </a:cubicBezTo>
                <a:cubicBezTo>
                  <a:pt x="402" y="19"/>
                  <a:pt x="404" y="17"/>
                  <a:pt x="404" y="17"/>
                </a:cubicBezTo>
                <a:cubicBezTo>
                  <a:pt x="404" y="17"/>
                  <a:pt x="406" y="18"/>
                  <a:pt x="406" y="18"/>
                </a:cubicBezTo>
                <a:cubicBezTo>
                  <a:pt x="406" y="19"/>
                  <a:pt x="404" y="20"/>
                  <a:pt x="404" y="20"/>
                </a:cubicBezTo>
                <a:cubicBezTo>
                  <a:pt x="405" y="21"/>
                  <a:pt x="407" y="22"/>
                  <a:pt x="407" y="22"/>
                </a:cubicBezTo>
                <a:cubicBezTo>
                  <a:pt x="407" y="23"/>
                  <a:pt x="405" y="24"/>
                  <a:pt x="405" y="24"/>
                </a:cubicBezTo>
                <a:cubicBezTo>
                  <a:pt x="405" y="25"/>
                  <a:pt x="407" y="26"/>
                  <a:pt x="407" y="26"/>
                </a:cubicBezTo>
                <a:cubicBezTo>
                  <a:pt x="408" y="26"/>
                  <a:pt x="408" y="24"/>
                  <a:pt x="409" y="24"/>
                </a:cubicBezTo>
                <a:cubicBezTo>
                  <a:pt x="409" y="23"/>
                  <a:pt x="407" y="23"/>
                  <a:pt x="407" y="22"/>
                </a:cubicBezTo>
                <a:cubicBezTo>
                  <a:pt x="407" y="22"/>
                  <a:pt x="408" y="20"/>
                  <a:pt x="408" y="20"/>
                </a:cubicBezTo>
                <a:cubicBezTo>
                  <a:pt x="409" y="19"/>
                  <a:pt x="410" y="18"/>
                  <a:pt x="410" y="18"/>
                </a:cubicBezTo>
                <a:cubicBezTo>
                  <a:pt x="410" y="17"/>
                  <a:pt x="408" y="17"/>
                  <a:pt x="408" y="16"/>
                </a:cubicBezTo>
                <a:cubicBezTo>
                  <a:pt x="408" y="16"/>
                  <a:pt x="409" y="14"/>
                  <a:pt x="410" y="14"/>
                </a:cubicBezTo>
                <a:cubicBezTo>
                  <a:pt x="410" y="14"/>
                  <a:pt x="412" y="15"/>
                  <a:pt x="412" y="15"/>
                </a:cubicBezTo>
                <a:cubicBezTo>
                  <a:pt x="412" y="16"/>
                  <a:pt x="410" y="17"/>
                  <a:pt x="410" y="18"/>
                </a:cubicBezTo>
                <a:cubicBezTo>
                  <a:pt x="410" y="18"/>
                  <a:pt x="412" y="19"/>
                  <a:pt x="412" y="19"/>
                </a:cubicBezTo>
                <a:cubicBezTo>
                  <a:pt x="412" y="20"/>
                  <a:pt x="410" y="21"/>
                  <a:pt x="411" y="22"/>
                </a:cubicBezTo>
                <a:cubicBezTo>
                  <a:pt x="411" y="22"/>
                  <a:pt x="413" y="23"/>
                  <a:pt x="413" y="23"/>
                </a:cubicBezTo>
                <a:cubicBezTo>
                  <a:pt x="413" y="24"/>
                  <a:pt x="415" y="25"/>
                  <a:pt x="415" y="25"/>
                </a:cubicBezTo>
                <a:cubicBezTo>
                  <a:pt x="415" y="25"/>
                  <a:pt x="416" y="23"/>
                  <a:pt x="417" y="23"/>
                </a:cubicBezTo>
                <a:cubicBezTo>
                  <a:pt x="417" y="22"/>
                  <a:pt x="418" y="21"/>
                  <a:pt x="418" y="21"/>
                </a:cubicBezTo>
                <a:cubicBezTo>
                  <a:pt x="419" y="20"/>
                  <a:pt x="420" y="19"/>
                  <a:pt x="420" y="18"/>
                </a:cubicBezTo>
                <a:cubicBezTo>
                  <a:pt x="420" y="18"/>
                  <a:pt x="421" y="16"/>
                  <a:pt x="422" y="16"/>
                </a:cubicBezTo>
                <a:cubicBezTo>
                  <a:pt x="422" y="16"/>
                  <a:pt x="424" y="18"/>
                  <a:pt x="424" y="18"/>
                </a:cubicBezTo>
                <a:cubicBezTo>
                  <a:pt x="425" y="18"/>
                  <a:pt x="425" y="16"/>
                  <a:pt x="426" y="16"/>
                </a:cubicBezTo>
                <a:cubicBezTo>
                  <a:pt x="426" y="16"/>
                  <a:pt x="428" y="17"/>
                  <a:pt x="428" y="17"/>
                </a:cubicBezTo>
                <a:cubicBezTo>
                  <a:pt x="428" y="18"/>
                  <a:pt x="426" y="19"/>
                  <a:pt x="426" y="20"/>
                </a:cubicBezTo>
                <a:cubicBezTo>
                  <a:pt x="426" y="20"/>
                  <a:pt x="428" y="21"/>
                  <a:pt x="429" y="21"/>
                </a:cubicBezTo>
                <a:cubicBezTo>
                  <a:pt x="429" y="21"/>
                  <a:pt x="430" y="23"/>
                  <a:pt x="431" y="23"/>
                </a:cubicBezTo>
                <a:cubicBezTo>
                  <a:pt x="431" y="22"/>
                  <a:pt x="433" y="21"/>
                  <a:pt x="433" y="21"/>
                </a:cubicBezTo>
                <a:cubicBezTo>
                  <a:pt x="432" y="20"/>
                  <a:pt x="430" y="20"/>
                  <a:pt x="430" y="19"/>
                </a:cubicBezTo>
                <a:cubicBezTo>
                  <a:pt x="430" y="18"/>
                  <a:pt x="432" y="18"/>
                  <a:pt x="432" y="17"/>
                </a:cubicBezTo>
                <a:cubicBezTo>
                  <a:pt x="432" y="16"/>
                  <a:pt x="430" y="16"/>
                  <a:pt x="430" y="15"/>
                </a:cubicBezTo>
                <a:cubicBezTo>
                  <a:pt x="430" y="15"/>
                  <a:pt x="431" y="13"/>
                  <a:pt x="431" y="13"/>
                </a:cubicBezTo>
                <a:cubicBezTo>
                  <a:pt x="432" y="12"/>
                  <a:pt x="433" y="11"/>
                  <a:pt x="433" y="11"/>
                </a:cubicBezTo>
                <a:cubicBezTo>
                  <a:pt x="435" y="12"/>
                  <a:pt x="436" y="13"/>
                  <a:pt x="438" y="14"/>
                </a:cubicBezTo>
                <a:cubicBezTo>
                  <a:pt x="438" y="15"/>
                  <a:pt x="436" y="16"/>
                  <a:pt x="436" y="16"/>
                </a:cubicBezTo>
                <a:cubicBezTo>
                  <a:pt x="436" y="17"/>
                  <a:pt x="438" y="17"/>
                  <a:pt x="438" y="18"/>
                </a:cubicBezTo>
                <a:cubicBezTo>
                  <a:pt x="438" y="18"/>
                  <a:pt x="436" y="20"/>
                  <a:pt x="436" y="20"/>
                </a:cubicBezTo>
                <a:cubicBezTo>
                  <a:pt x="437" y="21"/>
                  <a:pt x="438" y="21"/>
                  <a:pt x="439" y="22"/>
                </a:cubicBezTo>
                <a:cubicBezTo>
                  <a:pt x="439" y="22"/>
                  <a:pt x="440" y="23"/>
                  <a:pt x="441" y="24"/>
                </a:cubicBezTo>
                <a:cubicBezTo>
                  <a:pt x="442" y="22"/>
                  <a:pt x="443" y="21"/>
                  <a:pt x="444" y="19"/>
                </a:cubicBezTo>
                <a:cubicBezTo>
                  <a:pt x="444" y="18"/>
                  <a:pt x="442" y="18"/>
                  <a:pt x="442" y="17"/>
                </a:cubicBezTo>
                <a:cubicBezTo>
                  <a:pt x="442" y="17"/>
                  <a:pt x="444" y="16"/>
                  <a:pt x="444" y="15"/>
                </a:cubicBezTo>
                <a:cubicBezTo>
                  <a:pt x="444" y="14"/>
                  <a:pt x="442" y="14"/>
                  <a:pt x="442" y="13"/>
                </a:cubicBezTo>
                <a:cubicBezTo>
                  <a:pt x="441" y="13"/>
                  <a:pt x="443" y="12"/>
                  <a:pt x="443" y="11"/>
                </a:cubicBezTo>
                <a:cubicBezTo>
                  <a:pt x="443" y="11"/>
                  <a:pt x="441" y="10"/>
                  <a:pt x="441" y="10"/>
                </a:cubicBezTo>
                <a:cubicBezTo>
                  <a:pt x="442" y="9"/>
                  <a:pt x="442" y="8"/>
                  <a:pt x="443" y="7"/>
                </a:cubicBezTo>
                <a:cubicBezTo>
                  <a:pt x="443" y="7"/>
                  <a:pt x="444" y="5"/>
                  <a:pt x="444" y="5"/>
                </a:cubicBezTo>
                <a:cubicBezTo>
                  <a:pt x="445" y="5"/>
                  <a:pt x="447" y="7"/>
                  <a:pt x="447" y="7"/>
                </a:cubicBezTo>
                <a:cubicBezTo>
                  <a:pt x="447" y="7"/>
                  <a:pt x="445" y="8"/>
                  <a:pt x="445" y="9"/>
                </a:cubicBezTo>
                <a:cubicBezTo>
                  <a:pt x="446" y="10"/>
                  <a:pt x="446" y="10"/>
                  <a:pt x="447" y="11"/>
                </a:cubicBezTo>
                <a:cubicBezTo>
                  <a:pt x="448" y="11"/>
                  <a:pt x="449" y="12"/>
                  <a:pt x="449" y="12"/>
                </a:cubicBezTo>
                <a:cubicBezTo>
                  <a:pt x="450" y="13"/>
                  <a:pt x="448" y="14"/>
                  <a:pt x="448" y="15"/>
                </a:cubicBezTo>
                <a:cubicBezTo>
                  <a:pt x="447" y="15"/>
                  <a:pt x="446" y="17"/>
                  <a:pt x="446" y="17"/>
                </a:cubicBezTo>
                <a:cubicBezTo>
                  <a:pt x="446" y="17"/>
                  <a:pt x="448" y="18"/>
                  <a:pt x="448" y="19"/>
                </a:cubicBezTo>
                <a:cubicBezTo>
                  <a:pt x="449" y="19"/>
                  <a:pt x="450" y="20"/>
                  <a:pt x="450" y="20"/>
                </a:cubicBezTo>
                <a:cubicBezTo>
                  <a:pt x="451" y="21"/>
                  <a:pt x="449" y="22"/>
                  <a:pt x="449" y="23"/>
                </a:cubicBezTo>
                <a:cubicBezTo>
                  <a:pt x="449" y="23"/>
                  <a:pt x="447" y="24"/>
                  <a:pt x="447" y="25"/>
                </a:cubicBezTo>
                <a:cubicBezTo>
                  <a:pt x="447" y="25"/>
                  <a:pt x="449" y="26"/>
                  <a:pt x="449" y="26"/>
                </a:cubicBezTo>
                <a:cubicBezTo>
                  <a:pt x="449" y="27"/>
                  <a:pt x="451" y="28"/>
                  <a:pt x="452" y="28"/>
                </a:cubicBezTo>
                <a:cubicBezTo>
                  <a:pt x="452" y="27"/>
                  <a:pt x="453" y="27"/>
                  <a:pt x="453" y="26"/>
                </a:cubicBezTo>
                <a:cubicBezTo>
                  <a:pt x="453" y="26"/>
                  <a:pt x="451" y="25"/>
                  <a:pt x="451" y="24"/>
                </a:cubicBezTo>
                <a:cubicBezTo>
                  <a:pt x="451" y="24"/>
                  <a:pt x="452" y="23"/>
                  <a:pt x="453" y="22"/>
                </a:cubicBezTo>
                <a:cubicBezTo>
                  <a:pt x="453" y="21"/>
                  <a:pt x="454" y="20"/>
                  <a:pt x="454" y="20"/>
                </a:cubicBezTo>
                <a:cubicBezTo>
                  <a:pt x="455" y="20"/>
                  <a:pt x="456" y="22"/>
                  <a:pt x="457" y="21"/>
                </a:cubicBezTo>
                <a:cubicBezTo>
                  <a:pt x="457" y="21"/>
                  <a:pt x="458" y="20"/>
                  <a:pt x="458" y="19"/>
                </a:cubicBezTo>
                <a:cubicBezTo>
                  <a:pt x="459" y="19"/>
                  <a:pt x="460" y="18"/>
                  <a:pt x="460" y="17"/>
                </a:cubicBezTo>
                <a:cubicBezTo>
                  <a:pt x="461" y="16"/>
                  <a:pt x="461" y="16"/>
                  <a:pt x="462" y="15"/>
                </a:cubicBezTo>
                <a:cubicBezTo>
                  <a:pt x="462" y="14"/>
                  <a:pt x="464" y="13"/>
                  <a:pt x="463" y="13"/>
                </a:cubicBezTo>
                <a:cubicBezTo>
                  <a:pt x="463" y="12"/>
                  <a:pt x="462" y="11"/>
                  <a:pt x="461" y="11"/>
                </a:cubicBezTo>
                <a:cubicBezTo>
                  <a:pt x="461" y="11"/>
                  <a:pt x="459" y="9"/>
                  <a:pt x="459" y="9"/>
                </a:cubicBezTo>
                <a:cubicBezTo>
                  <a:pt x="459" y="9"/>
                  <a:pt x="460" y="7"/>
                  <a:pt x="461" y="7"/>
                </a:cubicBezTo>
                <a:cubicBezTo>
                  <a:pt x="461" y="7"/>
                  <a:pt x="462" y="9"/>
                  <a:pt x="463" y="9"/>
                </a:cubicBezTo>
                <a:cubicBezTo>
                  <a:pt x="463" y="8"/>
                  <a:pt x="464" y="6"/>
                  <a:pt x="465" y="6"/>
                </a:cubicBezTo>
                <a:cubicBezTo>
                  <a:pt x="465" y="7"/>
                  <a:pt x="466" y="8"/>
                  <a:pt x="467" y="8"/>
                </a:cubicBezTo>
                <a:cubicBezTo>
                  <a:pt x="467" y="8"/>
                  <a:pt x="469" y="10"/>
                  <a:pt x="469" y="10"/>
                </a:cubicBezTo>
                <a:cubicBezTo>
                  <a:pt x="470" y="10"/>
                  <a:pt x="471" y="12"/>
                  <a:pt x="471" y="11"/>
                </a:cubicBezTo>
                <a:cubicBezTo>
                  <a:pt x="472" y="11"/>
                  <a:pt x="473" y="10"/>
                  <a:pt x="473" y="9"/>
                </a:cubicBezTo>
                <a:cubicBezTo>
                  <a:pt x="474" y="9"/>
                  <a:pt x="474" y="8"/>
                  <a:pt x="475" y="7"/>
                </a:cubicBezTo>
                <a:cubicBezTo>
                  <a:pt x="475" y="6"/>
                  <a:pt x="476" y="6"/>
                  <a:pt x="476" y="5"/>
                </a:cubicBezTo>
                <a:cubicBezTo>
                  <a:pt x="477" y="5"/>
                  <a:pt x="479" y="6"/>
                  <a:pt x="479" y="6"/>
                </a:cubicBezTo>
                <a:cubicBezTo>
                  <a:pt x="479" y="7"/>
                  <a:pt x="477" y="8"/>
                  <a:pt x="477" y="9"/>
                </a:cubicBezTo>
                <a:cubicBezTo>
                  <a:pt x="477" y="9"/>
                  <a:pt x="479" y="10"/>
                  <a:pt x="479" y="10"/>
                </a:cubicBezTo>
                <a:cubicBezTo>
                  <a:pt x="479" y="11"/>
                  <a:pt x="478" y="12"/>
                  <a:pt x="478" y="13"/>
                </a:cubicBezTo>
                <a:cubicBezTo>
                  <a:pt x="477" y="13"/>
                  <a:pt x="476" y="14"/>
                  <a:pt x="476" y="15"/>
                </a:cubicBezTo>
                <a:cubicBezTo>
                  <a:pt x="476" y="15"/>
                  <a:pt x="474" y="17"/>
                  <a:pt x="474" y="17"/>
                </a:cubicBezTo>
                <a:cubicBezTo>
                  <a:pt x="474" y="17"/>
                  <a:pt x="476" y="19"/>
                  <a:pt x="476" y="19"/>
                </a:cubicBezTo>
                <a:cubicBezTo>
                  <a:pt x="477" y="19"/>
                  <a:pt x="478" y="20"/>
                  <a:pt x="479" y="21"/>
                </a:cubicBezTo>
                <a:cubicBezTo>
                  <a:pt x="479" y="21"/>
                  <a:pt x="481" y="22"/>
                  <a:pt x="481" y="22"/>
                </a:cubicBezTo>
                <a:cubicBezTo>
                  <a:pt x="481" y="22"/>
                  <a:pt x="479" y="24"/>
                  <a:pt x="479" y="24"/>
                </a:cubicBezTo>
                <a:cubicBezTo>
                  <a:pt x="479" y="25"/>
                  <a:pt x="477" y="26"/>
                  <a:pt x="477" y="27"/>
                </a:cubicBezTo>
                <a:cubicBezTo>
                  <a:pt x="478" y="27"/>
                  <a:pt x="479" y="28"/>
                  <a:pt x="480" y="28"/>
                </a:cubicBezTo>
                <a:cubicBezTo>
                  <a:pt x="480" y="29"/>
                  <a:pt x="481" y="29"/>
                  <a:pt x="482" y="30"/>
                </a:cubicBezTo>
                <a:cubicBezTo>
                  <a:pt x="482" y="29"/>
                  <a:pt x="483" y="29"/>
                  <a:pt x="484" y="28"/>
                </a:cubicBezTo>
                <a:cubicBezTo>
                  <a:pt x="484" y="27"/>
                  <a:pt x="485" y="26"/>
                  <a:pt x="485" y="26"/>
                </a:cubicBezTo>
                <a:cubicBezTo>
                  <a:pt x="485" y="25"/>
                  <a:pt x="487" y="24"/>
                  <a:pt x="487" y="23"/>
                </a:cubicBezTo>
                <a:cubicBezTo>
                  <a:pt x="487" y="23"/>
                  <a:pt x="485" y="22"/>
                  <a:pt x="485" y="22"/>
                </a:cubicBezTo>
                <a:cubicBezTo>
                  <a:pt x="485" y="21"/>
                  <a:pt x="486" y="20"/>
                  <a:pt x="486" y="19"/>
                </a:cubicBezTo>
                <a:cubicBezTo>
                  <a:pt x="487" y="19"/>
                  <a:pt x="488" y="18"/>
                  <a:pt x="488" y="17"/>
                </a:cubicBezTo>
                <a:cubicBezTo>
                  <a:pt x="488" y="17"/>
                  <a:pt x="486" y="16"/>
                  <a:pt x="486" y="16"/>
                </a:cubicBezTo>
                <a:cubicBezTo>
                  <a:pt x="486" y="15"/>
                  <a:pt x="487" y="13"/>
                  <a:pt x="488" y="13"/>
                </a:cubicBezTo>
                <a:cubicBezTo>
                  <a:pt x="488" y="13"/>
                  <a:pt x="489" y="15"/>
                  <a:pt x="490" y="15"/>
                </a:cubicBezTo>
                <a:cubicBezTo>
                  <a:pt x="490" y="15"/>
                  <a:pt x="491" y="13"/>
                  <a:pt x="492" y="13"/>
                </a:cubicBezTo>
                <a:cubicBezTo>
                  <a:pt x="492" y="12"/>
                  <a:pt x="493" y="11"/>
                  <a:pt x="493" y="11"/>
                </a:cubicBezTo>
                <a:cubicBezTo>
                  <a:pt x="493" y="10"/>
                  <a:pt x="491" y="9"/>
                  <a:pt x="491" y="9"/>
                </a:cubicBezTo>
                <a:cubicBezTo>
                  <a:pt x="492" y="7"/>
                  <a:pt x="493" y="6"/>
                  <a:pt x="494" y="4"/>
                </a:cubicBezTo>
                <a:cubicBezTo>
                  <a:pt x="496" y="6"/>
                  <a:pt x="497" y="7"/>
                  <a:pt x="499" y="8"/>
                </a:cubicBezTo>
                <a:cubicBezTo>
                  <a:pt x="499" y="8"/>
                  <a:pt x="501" y="9"/>
                  <a:pt x="501" y="9"/>
                </a:cubicBezTo>
                <a:cubicBezTo>
                  <a:pt x="501" y="10"/>
                  <a:pt x="499" y="11"/>
                  <a:pt x="499" y="12"/>
                </a:cubicBezTo>
                <a:cubicBezTo>
                  <a:pt x="500" y="12"/>
                  <a:pt x="501" y="13"/>
                  <a:pt x="502" y="13"/>
                </a:cubicBezTo>
                <a:cubicBezTo>
                  <a:pt x="502" y="14"/>
                  <a:pt x="500" y="15"/>
                  <a:pt x="500" y="16"/>
                </a:cubicBezTo>
                <a:cubicBezTo>
                  <a:pt x="500" y="16"/>
                  <a:pt x="502" y="17"/>
                  <a:pt x="502" y="17"/>
                </a:cubicBezTo>
                <a:cubicBezTo>
                  <a:pt x="502" y="18"/>
                  <a:pt x="500" y="19"/>
                  <a:pt x="500" y="20"/>
                </a:cubicBezTo>
                <a:cubicBezTo>
                  <a:pt x="501" y="20"/>
                  <a:pt x="503" y="21"/>
                  <a:pt x="503" y="21"/>
                </a:cubicBezTo>
                <a:cubicBezTo>
                  <a:pt x="503" y="22"/>
                  <a:pt x="501" y="23"/>
                  <a:pt x="501" y="24"/>
                </a:cubicBezTo>
                <a:cubicBezTo>
                  <a:pt x="501" y="24"/>
                  <a:pt x="503" y="25"/>
                  <a:pt x="503" y="25"/>
                </a:cubicBezTo>
                <a:cubicBezTo>
                  <a:pt x="504" y="26"/>
                  <a:pt x="505" y="26"/>
                  <a:pt x="505" y="27"/>
                </a:cubicBezTo>
                <a:cubicBezTo>
                  <a:pt x="506" y="26"/>
                  <a:pt x="507" y="25"/>
                  <a:pt x="507" y="25"/>
                </a:cubicBezTo>
                <a:cubicBezTo>
                  <a:pt x="508" y="24"/>
                  <a:pt x="509" y="23"/>
                  <a:pt x="509" y="22"/>
                </a:cubicBezTo>
                <a:cubicBezTo>
                  <a:pt x="509" y="22"/>
                  <a:pt x="507" y="21"/>
                  <a:pt x="507" y="21"/>
                </a:cubicBezTo>
                <a:cubicBezTo>
                  <a:pt x="507" y="20"/>
                  <a:pt x="508" y="19"/>
                  <a:pt x="508" y="19"/>
                </a:cubicBezTo>
                <a:cubicBezTo>
                  <a:pt x="509" y="18"/>
                  <a:pt x="510" y="17"/>
                  <a:pt x="510" y="16"/>
                </a:cubicBezTo>
                <a:cubicBezTo>
                  <a:pt x="511" y="16"/>
                  <a:pt x="511" y="15"/>
                  <a:pt x="512" y="14"/>
                </a:cubicBezTo>
                <a:cubicBezTo>
                  <a:pt x="513" y="13"/>
                  <a:pt x="514" y="11"/>
                  <a:pt x="515" y="10"/>
                </a:cubicBezTo>
                <a:cubicBezTo>
                  <a:pt x="516" y="10"/>
                  <a:pt x="517" y="11"/>
                  <a:pt x="517" y="11"/>
                </a:cubicBezTo>
                <a:cubicBezTo>
                  <a:pt x="518" y="12"/>
                  <a:pt x="519" y="12"/>
                  <a:pt x="520" y="13"/>
                </a:cubicBezTo>
                <a:cubicBezTo>
                  <a:pt x="520" y="14"/>
                  <a:pt x="521" y="14"/>
                  <a:pt x="522" y="15"/>
                </a:cubicBezTo>
                <a:cubicBezTo>
                  <a:pt x="522" y="14"/>
                  <a:pt x="523" y="13"/>
                  <a:pt x="524" y="12"/>
                </a:cubicBezTo>
                <a:cubicBezTo>
                  <a:pt x="523" y="13"/>
                  <a:pt x="526" y="14"/>
                  <a:pt x="526" y="14"/>
                </a:cubicBezTo>
                <a:cubicBezTo>
                  <a:pt x="526" y="14"/>
                  <a:pt x="524" y="16"/>
                  <a:pt x="524" y="16"/>
                </a:cubicBezTo>
                <a:cubicBezTo>
                  <a:pt x="524" y="16"/>
                  <a:pt x="522" y="15"/>
                  <a:pt x="522" y="15"/>
                </a:cubicBezTo>
                <a:cubicBezTo>
                  <a:pt x="522" y="15"/>
                  <a:pt x="520" y="17"/>
                  <a:pt x="520" y="17"/>
                </a:cubicBezTo>
                <a:cubicBezTo>
                  <a:pt x="520" y="17"/>
                  <a:pt x="522" y="19"/>
                  <a:pt x="522" y="19"/>
                </a:cubicBezTo>
                <a:cubicBezTo>
                  <a:pt x="522" y="19"/>
                  <a:pt x="521" y="20"/>
                  <a:pt x="521" y="21"/>
                </a:cubicBezTo>
                <a:cubicBezTo>
                  <a:pt x="520" y="22"/>
                  <a:pt x="520" y="22"/>
                  <a:pt x="519" y="23"/>
                </a:cubicBezTo>
                <a:cubicBezTo>
                  <a:pt x="518" y="24"/>
                  <a:pt x="518" y="25"/>
                  <a:pt x="517" y="25"/>
                </a:cubicBezTo>
                <a:cubicBezTo>
                  <a:pt x="517" y="26"/>
                  <a:pt x="516" y="27"/>
                  <a:pt x="516" y="28"/>
                </a:cubicBezTo>
                <a:cubicBezTo>
                  <a:pt x="515" y="28"/>
                  <a:pt x="518" y="29"/>
                  <a:pt x="518" y="29"/>
                </a:cubicBezTo>
                <a:cubicBezTo>
                  <a:pt x="519" y="28"/>
                  <a:pt x="520" y="26"/>
                  <a:pt x="521" y="25"/>
                </a:cubicBezTo>
                <a:cubicBezTo>
                  <a:pt x="522" y="24"/>
                  <a:pt x="522" y="23"/>
                  <a:pt x="523" y="23"/>
                </a:cubicBezTo>
                <a:cubicBezTo>
                  <a:pt x="523" y="22"/>
                  <a:pt x="525" y="24"/>
                  <a:pt x="525" y="24"/>
                </a:cubicBezTo>
                <a:cubicBezTo>
                  <a:pt x="526" y="24"/>
                  <a:pt x="527" y="22"/>
                  <a:pt x="527" y="22"/>
                </a:cubicBezTo>
                <a:cubicBezTo>
                  <a:pt x="527" y="21"/>
                  <a:pt x="528" y="21"/>
                  <a:pt x="529" y="20"/>
                </a:cubicBezTo>
                <a:cubicBezTo>
                  <a:pt x="529" y="19"/>
                  <a:pt x="530" y="18"/>
                  <a:pt x="530" y="18"/>
                </a:cubicBezTo>
                <a:cubicBezTo>
                  <a:pt x="530" y="17"/>
                  <a:pt x="528" y="16"/>
                  <a:pt x="528" y="16"/>
                </a:cubicBezTo>
                <a:cubicBezTo>
                  <a:pt x="528" y="15"/>
                  <a:pt x="530" y="14"/>
                  <a:pt x="530" y="14"/>
                </a:cubicBezTo>
                <a:cubicBezTo>
                  <a:pt x="529" y="14"/>
                  <a:pt x="528" y="12"/>
                  <a:pt x="528" y="12"/>
                </a:cubicBezTo>
                <a:cubicBezTo>
                  <a:pt x="528" y="12"/>
                  <a:pt x="529" y="10"/>
                  <a:pt x="529" y="10"/>
                </a:cubicBezTo>
                <a:cubicBezTo>
                  <a:pt x="530" y="10"/>
                  <a:pt x="531" y="11"/>
                  <a:pt x="531" y="11"/>
                </a:cubicBezTo>
                <a:cubicBezTo>
                  <a:pt x="532" y="12"/>
                  <a:pt x="534" y="13"/>
                  <a:pt x="534" y="13"/>
                </a:cubicBezTo>
                <a:cubicBezTo>
                  <a:pt x="534" y="14"/>
                  <a:pt x="532" y="15"/>
                  <a:pt x="532" y="15"/>
                </a:cubicBezTo>
                <a:cubicBezTo>
                  <a:pt x="532" y="16"/>
                  <a:pt x="534" y="16"/>
                  <a:pt x="534" y="17"/>
                </a:cubicBezTo>
                <a:cubicBezTo>
                  <a:pt x="534" y="18"/>
                  <a:pt x="532" y="19"/>
                  <a:pt x="532" y="19"/>
                </a:cubicBezTo>
                <a:cubicBezTo>
                  <a:pt x="533" y="20"/>
                  <a:pt x="535" y="20"/>
                  <a:pt x="535" y="21"/>
                </a:cubicBezTo>
                <a:cubicBezTo>
                  <a:pt x="535" y="22"/>
                  <a:pt x="537" y="22"/>
                  <a:pt x="537" y="23"/>
                </a:cubicBezTo>
                <a:cubicBezTo>
                  <a:pt x="537" y="22"/>
                  <a:pt x="539" y="21"/>
                  <a:pt x="539" y="20"/>
                </a:cubicBezTo>
                <a:cubicBezTo>
                  <a:pt x="539" y="20"/>
                  <a:pt x="536" y="19"/>
                  <a:pt x="536" y="19"/>
                </a:cubicBezTo>
                <a:cubicBezTo>
                  <a:pt x="536" y="18"/>
                  <a:pt x="538" y="17"/>
                  <a:pt x="538" y="17"/>
                </a:cubicBezTo>
                <a:cubicBezTo>
                  <a:pt x="538" y="16"/>
                  <a:pt x="539" y="14"/>
                  <a:pt x="540" y="14"/>
                </a:cubicBezTo>
                <a:cubicBezTo>
                  <a:pt x="540" y="14"/>
                  <a:pt x="542" y="16"/>
                  <a:pt x="542" y="16"/>
                </a:cubicBezTo>
                <a:cubicBezTo>
                  <a:pt x="543" y="16"/>
                  <a:pt x="543" y="14"/>
                  <a:pt x="544" y="14"/>
                </a:cubicBezTo>
                <a:cubicBezTo>
                  <a:pt x="545" y="14"/>
                  <a:pt x="545" y="15"/>
                  <a:pt x="546" y="15"/>
                </a:cubicBezTo>
                <a:cubicBezTo>
                  <a:pt x="547" y="16"/>
                  <a:pt x="548" y="17"/>
                  <a:pt x="548" y="17"/>
                </a:cubicBezTo>
                <a:cubicBezTo>
                  <a:pt x="548" y="18"/>
                  <a:pt x="546" y="19"/>
                  <a:pt x="547" y="19"/>
                </a:cubicBezTo>
                <a:cubicBezTo>
                  <a:pt x="547" y="20"/>
                  <a:pt x="549" y="21"/>
                  <a:pt x="549" y="21"/>
                </a:cubicBezTo>
                <a:cubicBezTo>
                  <a:pt x="549" y="21"/>
                  <a:pt x="550" y="23"/>
                  <a:pt x="551" y="23"/>
                </a:cubicBezTo>
                <a:cubicBezTo>
                  <a:pt x="551" y="23"/>
                  <a:pt x="552" y="21"/>
                  <a:pt x="553" y="21"/>
                </a:cubicBezTo>
                <a:cubicBezTo>
                  <a:pt x="553" y="20"/>
                  <a:pt x="554" y="19"/>
                  <a:pt x="554" y="18"/>
                </a:cubicBezTo>
                <a:cubicBezTo>
                  <a:pt x="554" y="18"/>
                  <a:pt x="552" y="17"/>
                  <a:pt x="552" y="17"/>
                </a:cubicBezTo>
                <a:cubicBezTo>
                  <a:pt x="553" y="16"/>
                  <a:pt x="553" y="15"/>
                  <a:pt x="554" y="14"/>
                </a:cubicBezTo>
                <a:cubicBezTo>
                  <a:pt x="554" y="14"/>
                  <a:pt x="556" y="16"/>
                  <a:pt x="556" y="16"/>
                </a:cubicBezTo>
                <a:cubicBezTo>
                  <a:pt x="557" y="17"/>
                  <a:pt x="558" y="18"/>
                  <a:pt x="558" y="18"/>
                </a:cubicBezTo>
                <a:cubicBezTo>
                  <a:pt x="559" y="18"/>
                  <a:pt x="560" y="20"/>
                  <a:pt x="561" y="20"/>
                </a:cubicBezTo>
                <a:cubicBezTo>
                  <a:pt x="561" y="20"/>
                  <a:pt x="562" y="17"/>
                  <a:pt x="562" y="17"/>
                </a:cubicBezTo>
                <a:cubicBezTo>
                  <a:pt x="563" y="18"/>
                  <a:pt x="564" y="19"/>
                  <a:pt x="565" y="19"/>
                </a:cubicBezTo>
                <a:cubicBezTo>
                  <a:pt x="565" y="20"/>
                  <a:pt x="563" y="21"/>
                  <a:pt x="563" y="21"/>
                </a:cubicBezTo>
                <a:cubicBezTo>
                  <a:pt x="563" y="22"/>
                  <a:pt x="561" y="23"/>
                  <a:pt x="561" y="23"/>
                </a:cubicBezTo>
                <a:cubicBezTo>
                  <a:pt x="561" y="24"/>
                  <a:pt x="563" y="25"/>
                  <a:pt x="563" y="25"/>
                </a:cubicBezTo>
                <a:cubicBezTo>
                  <a:pt x="564" y="26"/>
                  <a:pt x="565" y="26"/>
                  <a:pt x="566" y="27"/>
                </a:cubicBezTo>
                <a:cubicBezTo>
                  <a:pt x="567" y="25"/>
                  <a:pt x="568" y="24"/>
                  <a:pt x="569" y="22"/>
                </a:cubicBezTo>
                <a:cubicBezTo>
                  <a:pt x="570" y="22"/>
                  <a:pt x="570" y="21"/>
                  <a:pt x="571" y="20"/>
                </a:cubicBezTo>
                <a:cubicBezTo>
                  <a:pt x="572" y="19"/>
                  <a:pt x="573" y="17"/>
                  <a:pt x="574" y="16"/>
                </a:cubicBezTo>
                <a:cubicBezTo>
                  <a:pt x="575" y="15"/>
                  <a:pt x="575" y="14"/>
                  <a:pt x="576" y="14"/>
                </a:cubicBezTo>
                <a:cubicBezTo>
                  <a:pt x="577" y="14"/>
                  <a:pt x="577" y="15"/>
                  <a:pt x="578" y="15"/>
                </a:cubicBezTo>
                <a:cubicBezTo>
                  <a:pt x="579" y="16"/>
                  <a:pt x="580" y="16"/>
                  <a:pt x="580" y="17"/>
                </a:cubicBezTo>
                <a:cubicBezTo>
                  <a:pt x="580" y="17"/>
                  <a:pt x="578" y="19"/>
                  <a:pt x="579" y="19"/>
                </a:cubicBezTo>
                <a:cubicBezTo>
                  <a:pt x="579" y="19"/>
                  <a:pt x="581" y="21"/>
                  <a:pt x="581" y="21"/>
                </a:cubicBezTo>
                <a:cubicBezTo>
                  <a:pt x="581" y="21"/>
                  <a:pt x="582" y="19"/>
                  <a:pt x="582" y="19"/>
                </a:cubicBezTo>
                <a:cubicBezTo>
                  <a:pt x="583" y="18"/>
                  <a:pt x="584" y="17"/>
                  <a:pt x="584" y="16"/>
                </a:cubicBezTo>
                <a:cubicBezTo>
                  <a:pt x="584" y="16"/>
                  <a:pt x="582" y="15"/>
                  <a:pt x="582" y="15"/>
                </a:cubicBezTo>
                <a:cubicBezTo>
                  <a:pt x="582" y="14"/>
                  <a:pt x="583" y="13"/>
                  <a:pt x="584" y="12"/>
                </a:cubicBezTo>
                <a:cubicBezTo>
                  <a:pt x="584" y="12"/>
                  <a:pt x="585" y="11"/>
                  <a:pt x="585" y="10"/>
                </a:cubicBezTo>
                <a:cubicBezTo>
                  <a:pt x="586" y="9"/>
                  <a:pt x="587" y="9"/>
                  <a:pt x="587" y="8"/>
                </a:cubicBezTo>
                <a:cubicBezTo>
                  <a:pt x="587" y="8"/>
                  <a:pt x="588" y="6"/>
                  <a:pt x="589" y="6"/>
                </a:cubicBezTo>
                <a:cubicBezTo>
                  <a:pt x="589" y="6"/>
                  <a:pt x="591" y="7"/>
                  <a:pt x="591" y="7"/>
                </a:cubicBezTo>
                <a:cubicBezTo>
                  <a:pt x="591" y="8"/>
                  <a:pt x="590" y="9"/>
                  <a:pt x="589" y="10"/>
                </a:cubicBezTo>
                <a:cubicBezTo>
                  <a:pt x="589" y="10"/>
                  <a:pt x="588" y="12"/>
                  <a:pt x="588" y="12"/>
                </a:cubicBezTo>
                <a:cubicBezTo>
                  <a:pt x="588" y="12"/>
                  <a:pt x="590" y="14"/>
                  <a:pt x="590" y="14"/>
                </a:cubicBezTo>
                <a:cubicBezTo>
                  <a:pt x="590" y="14"/>
                  <a:pt x="591" y="11"/>
                  <a:pt x="592" y="11"/>
                </a:cubicBezTo>
                <a:cubicBezTo>
                  <a:pt x="592" y="11"/>
                  <a:pt x="593" y="13"/>
                  <a:pt x="594" y="13"/>
                </a:cubicBezTo>
                <a:cubicBezTo>
                  <a:pt x="594" y="13"/>
                  <a:pt x="595" y="11"/>
                  <a:pt x="595" y="11"/>
                </a:cubicBezTo>
                <a:cubicBezTo>
                  <a:pt x="596" y="11"/>
                  <a:pt x="597" y="13"/>
                  <a:pt x="598" y="13"/>
                </a:cubicBezTo>
                <a:cubicBezTo>
                  <a:pt x="598" y="12"/>
                  <a:pt x="599" y="11"/>
                  <a:pt x="599" y="10"/>
                </a:cubicBezTo>
                <a:cubicBezTo>
                  <a:pt x="600" y="10"/>
                  <a:pt x="601" y="9"/>
                  <a:pt x="601" y="8"/>
                </a:cubicBezTo>
                <a:cubicBezTo>
                  <a:pt x="601" y="8"/>
                  <a:pt x="603" y="6"/>
                  <a:pt x="603" y="6"/>
                </a:cubicBezTo>
                <a:cubicBezTo>
                  <a:pt x="603" y="6"/>
                  <a:pt x="601" y="4"/>
                  <a:pt x="601" y="4"/>
                </a:cubicBezTo>
                <a:cubicBezTo>
                  <a:pt x="601" y="4"/>
                  <a:pt x="602" y="2"/>
                  <a:pt x="602" y="2"/>
                </a:cubicBezTo>
                <a:cubicBezTo>
                  <a:pt x="603" y="2"/>
                  <a:pt x="604" y="4"/>
                  <a:pt x="605" y="4"/>
                </a:cubicBezTo>
                <a:cubicBezTo>
                  <a:pt x="605" y="4"/>
                  <a:pt x="607" y="5"/>
                  <a:pt x="607" y="5"/>
                </a:cubicBezTo>
                <a:cubicBezTo>
                  <a:pt x="607" y="6"/>
                  <a:pt x="605" y="7"/>
                  <a:pt x="605" y="8"/>
                </a:cubicBezTo>
                <a:cubicBezTo>
                  <a:pt x="605" y="8"/>
                  <a:pt x="603" y="9"/>
                  <a:pt x="603" y="10"/>
                </a:cubicBezTo>
                <a:cubicBezTo>
                  <a:pt x="603" y="10"/>
                  <a:pt x="606" y="11"/>
                  <a:pt x="606" y="12"/>
                </a:cubicBezTo>
                <a:cubicBezTo>
                  <a:pt x="605" y="12"/>
                  <a:pt x="604" y="14"/>
                  <a:pt x="604" y="14"/>
                </a:cubicBezTo>
                <a:cubicBezTo>
                  <a:pt x="603" y="14"/>
                  <a:pt x="602" y="12"/>
                  <a:pt x="602" y="12"/>
                </a:cubicBezTo>
                <a:cubicBezTo>
                  <a:pt x="601" y="12"/>
                  <a:pt x="600" y="14"/>
                  <a:pt x="600" y="14"/>
                </a:cubicBezTo>
                <a:cubicBezTo>
                  <a:pt x="600" y="15"/>
                  <a:pt x="598" y="16"/>
                  <a:pt x="598" y="16"/>
                </a:cubicBezTo>
                <a:cubicBezTo>
                  <a:pt x="598" y="17"/>
                  <a:pt x="601" y="18"/>
                  <a:pt x="600" y="18"/>
                </a:cubicBezTo>
                <a:cubicBezTo>
                  <a:pt x="600" y="19"/>
                  <a:pt x="599" y="20"/>
                  <a:pt x="599" y="20"/>
                </a:cubicBezTo>
                <a:cubicBezTo>
                  <a:pt x="598" y="21"/>
                  <a:pt x="597" y="22"/>
                  <a:pt x="597" y="23"/>
                </a:cubicBezTo>
                <a:cubicBezTo>
                  <a:pt x="597" y="23"/>
                  <a:pt x="599" y="24"/>
                  <a:pt x="599" y="24"/>
                </a:cubicBezTo>
                <a:cubicBezTo>
                  <a:pt x="599" y="25"/>
                  <a:pt x="598" y="26"/>
                  <a:pt x="598" y="27"/>
                </a:cubicBezTo>
                <a:cubicBezTo>
                  <a:pt x="597" y="27"/>
                  <a:pt x="596" y="28"/>
                  <a:pt x="596" y="29"/>
                </a:cubicBezTo>
                <a:cubicBezTo>
                  <a:pt x="597" y="29"/>
                  <a:pt x="597" y="31"/>
                  <a:pt x="598" y="31"/>
                </a:cubicBezTo>
                <a:cubicBezTo>
                  <a:pt x="598" y="30"/>
                  <a:pt x="600" y="29"/>
                  <a:pt x="600" y="28"/>
                </a:cubicBezTo>
                <a:cubicBezTo>
                  <a:pt x="600" y="28"/>
                  <a:pt x="601" y="27"/>
                  <a:pt x="602" y="26"/>
                </a:cubicBezTo>
                <a:cubicBezTo>
                  <a:pt x="602" y="25"/>
                  <a:pt x="603" y="25"/>
                  <a:pt x="603" y="24"/>
                </a:cubicBezTo>
                <a:cubicBezTo>
                  <a:pt x="604" y="23"/>
                  <a:pt x="604" y="22"/>
                  <a:pt x="605" y="22"/>
                </a:cubicBezTo>
                <a:cubicBezTo>
                  <a:pt x="605" y="21"/>
                  <a:pt x="607" y="20"/>
                  <a:pt x="607" y="19"/>
                </a:cubicBezTo>
                <a:cubicBezTo>
                  <a:pt x="607" y="19"/>
                  <a:pt x="604" y="18"/>
                  <a:pt x="604" y="18"/>
                </a:cubicBezTo>
                <a:cubicBezTo>
                  <a:pt x="605" y="17"/>
                  <a:pt x="606" y="16"/>
                  <a:pt x="606" y="15"/>
                </a:cubicBezTo>
                <a:cubicBezTo>
                  <a:pt x="607" y="15"/>
                  <a:pt x="607" y="14"/>
                  <a:pt x="608" y="13"/>
                </a:cubicBezTo>
                <a:cubicBezTo>
                  <a:pt x="608" y="13"/>
                  <a:pt x="610" y="15"/>
                  <a:pt x="610" y="15"/>
                </a:cubicBezTo>
                <a:cubicBezTo>
                  <a:pt x="611" y="13"/>
                  <a:pt x="612" y="12"/>
                  <a:pt x="613" y="10"/>
                </a:cubicBezTo>
                <a:cubicBezTo>
                  <a:pt x="614" y="11"/>
                  <a:pt x="616" y="12"/>
                  <a:pt x="616" y="12"/>
                </a:cubicBezTo>
                <a:cubicBezTo>
                  <a:pt x="616" y="13"/>
                  <a:pt x="614" y="14"/>
                  <a:pt x="614" y="14"/>
                </a:cubicBezTo>
                <a:cubicBezTo>
                  <a:pt x="614" y="15"/>
                  <a:pt x="616" y="16"/>
                  <a:pt x="616" y="16"/>
                </a:cubicBezTo>
                <a:cubicBezTo>
                  <a:pt x="616" y="16"/>
                  <a:pt x="618" y="14"/>
                  <a:pt x="618" y="14"/>
                </a:cubicBezTo>
                <a:cubicBezTo>
                  <a:pt x="618" y="14"/>
                  <a:pt x="620" y="15"/>
                  <a:pt x="620" y="16"/>
                </a:cubicBezTo>
                <a:cubicBezTo>
                  <a:pt x="620" y="16"/>
                  <a:pt x="618" y="18"/>
                  <a:pt x="618" y="18"/>
                </a:cubicBezTo>
                <a:cubicBezTo>
                  <a:pt x="619" y="18"/>
                  <a:pt x="620" y="19"/>
                  <a:pt x="621" y="19"/>
                </a:cubicBezTo>
                <a:cubicBezTo>
                  <a:pt x="621" y="20"/>
                  <a:pt x="622" y="17"/>
                  <a:pt x="622" y="17"/>
                </a:cubicBezTo>
                <a:cubicBezTo>
                  <a:pt x="623" y="17"/>
                  <a:pt x="624" y="19"/>
                  <a:pt x="625" y="19"/>
                </a:cubicBezTo>
                <a:cubicBezTo>
                  <a:pt x="626" y="17"/>
                  <a:pt x="627" y="16"/>
                  <a:pt x="628" y="15"/>
                </a:cubicBezTo>
                <a:cubicBezTo>
                  <a:pt x="629" y="14"/>
                  <a:pt x="629" y="13"/>
                  <a:pt x="630" y="12"/>
                </a:cubicBezTo>
                <a:cubicBezTo>
                  <a:pt x="630" y="12"/>
                  <a:pt x="631" y="11"/>
                  <a:pt x="631" y="10"/>
                </a:cubicBezTo>
                <a:cubicBezTo>
                  <a:pt x="632" y="10"/>
                  <a:pt x="633" y="8"/>
                  <a:pt x="633" y="8"/>
                </a:cubicBezTo>
                <a:cubicBezTo>
                  <a:pt x="633" y="7"/>
                  <a:pt x="631" y="6"/>
                  <a:pt x="631" y="6"/>
                </a:cubicBezTo>
                <a:cubicBezTo>
                  <a:pt x="631" y="5"/>
                  <a:pt x="632" y="4"/>
                  <a:pt x="633" y="4"/>
                </a:cubicBezTo>
                <a:cubicBezTo>
                  <a:pt x="633" y="3"/>
                  <a:pt x="634" y="2"/>
                  <a:pt x="634" y="2"/>
                </a:cubicBezTo>
                <a:cubicBezTo>
                  <a:pt x="636" y="3"/>
                  <a:pt x="637" y="4"/>
                  <a:pt x="639" y="5"/>
                </a:cubicBezTo>
                <a:cubicBezTo>
                  <a:pt x="639" y="6"/>
                  <a:pt x="637" y="7"/>
                  <a:pt x="637" y="7"/>
                </a:cubicBezTo>
                <a:cubicBezTo>
                  <a:pt x="637" y="8"/>
                  <a:pt x="639" y="9"/>
                  <a:pt x="639" y="9"/>
                </a:cubicBezTo>
                <a:cubicBezTo>
                  <a:pt x="640" y="10"/>
                  <a:pt x="641" y="10"/>
                  <a:pt x="642" y="11"/>
                </a:cubicBezTo>
                <a:cubicBezTo>
                  <a:pt x="642" y="11"/>
                  <a:pt x="643" y="12"/>
                  <a:pt x="644" y="12"/>
                </a:cubicBezTo>
                <a:cubicBezTo>
                  <a:pt x="645" y="13"/>
                  <a:pt x="645" y="14"/>
                  <a:pt x="646" y="14"/>
                </a:cubicBezTo>
                <a:cubicBezTo>
                  <a:pt x="646" y="14"/>
                  <a:pt x="648" y="16"/>
                  <a:pt x="648" y="16"/>
                </a:cubicBezTo>
                <a:cubicBezTo>
                  <a:pt x="648" y="16"/>
                  <a:pt x="647" y="18"/>
                  <a:pt x="647" y="18"/>
                </a:cubicBezTo>
                <a:cubicBezTo>
                  <a:pt x="646" y="19"/>
                  <a:pt x="645" y="20"/>
                  <a:pt x="645" y="20"/>
                </a:cubicBezTo>
                <a:cubicBezTo>
                  <a:pt x="644" y="20"/>
                  <a:pt x="643" y="19"/>
                  <a:pt x="643" y="19"/>
                </a:cubicBezTo>
                <a:cubicBezTo>
                  <a:pt x="642" y="19"/>
                  <a:pt x="642" y="21"/>
                  <a:pt x="641" y="21"/>
                </a:cubicBezTo>
                <a:cubicBezTo>
                  <a:pt x="642" y="22"/>
                  <a:pt x="644" y="23"/>
                  <a:pt x="645" y="24"/>
                </a:cubicBezTo>
                <a:cubicBezTo>
                  <a:pt x="646" y="24"/>
                  <a:pt x="646" y="22"/>
                  <a:pt x="647" y="22"/>
                </a:cubicBezTo>
                <a:cubicBezTo>
                  <a:pt x="647" y="22"/>
                  <a:pt x="649" y="24"/>
                  <a:pt x="649" y="24"/>
                </a:cubicBezTo>
                <a:cubicBezTo>
                  <a:pt x="650" y="23"/>
                  <a:pt x="651" y="22"/>
                  <a:pt x="651" y="21"/>
                </a:cubicBezTo>
                <a:cubicBezTo>
                  <a:pt x="652" y="21"/>
                  <a:pt x="652" y="20"/>
                  <a:pt x="653" y="19"/>
                </a:cubicBezTo>
                <a:cubicBezTo>
                  <a:pt x="653" y="18"/>
                  <a:pt x="654" y="18"/>
                  <a:pt x="654" y="17"/>
                </a:cubicBezTo>
                <a:cubicBezTo>
                  <a:pt x="655" y="16"/>
                  <a:pt x="656" y="15"/>
                  <a:pt x="656" y="15"/>
                </a:cubicBezTo>
                <a:cubicBezTo>
                  <a:pt x="656" y="14"/>
                  <a:pt x="658" y="13"/>
                  <a:pt x="658" y="13"/>
                </a:cubicBezTo>
                <a:cubicBezTo>
                  <a:pt x="658" y="12"/>
                  <a:pt x="656" y="11"/>
                  <a:pt x="656" y="11"/>
                </a:cubicBezTo>
                <a:cubicBezTo>
                  <a:pt x="655" y="11"/>
                  <a:pt x="653" y="9"/>
                  <a:pt x="653" y="9"/>
                </a:cubicBezTo>
                <a:cubicBezTo>
                  <a:pt x="654" y="9"/>
                  <a:pt x="655" y="7"/>
                  <a:pt x="655" y="7"/>
                </a:cubicBezTo>
                <a:cubicBezTo>
                  <a:pt x="656" y="7"/>
                  <a:pt x="657" y="8"/>
                  <a:pt x="657" y="9"/>
                </a:cubicBezTo>
                <a:cubicBezTo>
                  <a:pt x="658" y="9"/>
                  <a:pt x="659" y="10"/>
                  <a:pt x="660" y="10"/>
                </a:cubicBezTo>
                <a:cubicBezTo>
                  <a:pt x="660" y="11"/>
                  <a:pt x="661" y="12"/>
                  <a:pt x="662" y="12"/>
                </a:cubicBezTo>
                <a:cubicBezTo>
                  <a:pt x="662" y="12"/>
                  <a:pt x="663" y="14"/>
                  <a:pt x="664" y="14"/>
                </a:cubicBezTo>
                <a:cubicBezTo>
                  <a:pt x="664" y="14"/>
                  <a:pt x="665" y="12"/>
                  <a:pt x="666" y="11"/>
                </a:cubicBezTo>
                <a:cubicBezTo>
                  <a:pt x="666" y="11"/>
                  <a:pt x="667" y="9"/>
                  <a:pt x="667" y="9"/>
                </a:cubicBezTo>
                <a:cubicBezTo>
                  <a:pt x="668" y="9"/>
                  <a:pt x="669" y="11"/>
                  <a:pt x="670" y="11"/>
                </a:cubicBezTo>
                <a:cubicBezTo>
                  <a:pt x="670" y="11"/>
                  <a:pt x="671" y="13"/>
                  <a:pt x="672" y="13"/>
                </a:cubicBezTo>
                <a:cubicBezTo>
                  <a:pt x="672" y="13"/>
                  <a:pt x="673" y="11"/>
                  <a:pt x="674" y="10"/>
                </a:cubicBezTo>
                <a:cubicBezTo>
                  <a:pt x="674" y="10"/>
                  <a:pt x="675" y="8"/>
                  <a:pt x="675" y="8"/>
                </a:cubicBezTo>
                <a:cubicBezTo>
                  <a:pt x="676" y="8"/>
                  <a:pt x="677" y="9"/>
                  <a:pt x="677" y="10"/>
                </a:cubicBezTo>
                <a:cubicBezTo>
                  <a:pt x="678" y="10"/>
                  <a:pt x="676" y="12"/>
                  <a:pt x="676" y="12"/>
                </a:cubicBezTo>
                <a:cubicBezTo>
                  <a:pt x="675" y="13"/>
                  <a:pt x="674" y="14"/>
                  <a:pt x="674" y="14"/>
                </a:cubicBezTo>
                <a:cubicBezTo>
                  <a:pt x="674" y="15"/>
                  <a:pt x="676" y="16"/>
                  <a:pt x="676" y="16"/>
                </a:cubicBezTo>
                <a:cubicBezTo>
                  <a:pt x="676" y="17"/>
                  <a:pt x="675" y="18"/>
                  <a:pt x="675" y="18"/>
                </a:cubicBezTo>
                <a:cubicBezTo>
                  <a:pt x="675" y="19"/>
                  <a:pt x="677" y="19"/>
                  <a:pt x="677" y="20"/>
                </a:cubicBezTo>
                <a:cubicBezTo>
                  <a:pt x="677" y="21"/>
                  <a:pt x="675" y="22"/>
                  <a:pt x="675" y="22"/>
                </a:cubicBezTo>
                <a:cubicBezTo>
                  <a:pt x="675" y="23"/>
                  <a:pt x="677" y="23"/>
                  <a:pt x="677" y="24"/>
                </a:cubicBezTo>
                <a:cubicBezTo>
                  <a:pt x="677" y="25"/>
                  <a:pt x="676" y="26"/>
                  <a:pt x="676" y="26"/>
                </a:cubicBezTo>
                <a:cubicBezTo>
                  <a:pt x="676" y="27"/>
                  <a:pt x="678" y="27"/>
                  <a:pt x="678" y="28"/>
                </a:cubicBezTo>
                <a:cubicBezTo>
                  <a:pt x="678" y="27"/>
                  <a:pt x="679" y="26"/>
                  <a:pt x="680" y="26"/>
                </a:cubicBezTo>
                <a:cubicBezTo>
                  <a:pt x="680" y="25"/>
                  <a:pt x="681" y="24"/>
                  <a:pt x="681" y="23"/>
                </a:cubicBezTo>
                <a:cubicBezTo>
                  <a:pt x="682" y="23"/>
                  <a:pt x="683" y="22"/>
                  <a:pt x="683" y="21"/>
                </a:cubicBezTo>
                <a:cubicBezTo>
                  <a:pt x="683" y="21"/>
                  <a:pt x="681" y="20"/>
                  <a:pt x="681" y="19"/>
                </a:cubicBezTo>
                <a:cubicBezTo>
                  <a:pt x="681" y="19"/>
                  <a:pt x="683" y="18"/>
                  <a:pt x="682" y="17"/>
                </a:cubicBezTo>
                <a:cubicBezTo>
                  <a:pt x="682" y="17"/>
                  <a:pt x="680" y="16"/>
                  <a:pt x="680" y="16"/>
                </a:cubicBezTo>
                <a:cubicBezTo>
                  <a:pt x="680" y="15"/>
                  <a:pt x="682" y="14"/>
                  <a:pt x="682" y="13"/>
                </a:cubicBezTo>
                <a:cubicBezTo>
                  <a:pt x="682" y="13"/>
                  <a:pt x="680" y="12"/>
                  <a:pt x="680" y="12"/>
                </a:cubicBezTo>
                <a:cubicBezTo>
                  <a:pt x="680" y="11"/>
                  <a:pt x="681" y="9"/>
                  <a:pt x="681" y="9"/>
                </a:cubicBezTo>
                <a:cubicBezTo>
                  <a:pt x="682" y="9"/>
                  <a:pt x="683" y="11"/>
                  <a:pt x="684" y="11"/>
                </a:cubicBezTo>
                <a:cubicBezTo>
                  <a:pt x="684" y="11"/>
                  <a:pt x="685" y="13"/>
                  <a:pt x="686" y="13"/>
                </a:cubicBezTo>
                <a:cubicBezTo>
                  <a:pt x="686" y="13"/>
                  <a:pt x="687" y="10"/>
                  <a:pt x="688" y="11"/>
                </a:cubicBezTo>
                <a:cubicBezTo>
                  <a:pt x="688" y="11"/>
                  <a:pt x="689" y="12"/>
                  <a:pt x="690" y="12"/>
                </a:cubicBezTo>
                <a:cubicBezTo>
                  <a:pt x="691" y="13"/>
                  <a:pt x="691" y="13"/>
                  <a:pt x="692" y="14"/>
                </a:cubicBezTo>
                <a:cubicBezTo>
                  <a:pt x="693" y="14"/>
                  <a:pt x="694" y="15"/>
                  <a:pt x="694" y="16"/>
                </a:cubicBezTo>
                <a:cubicBezTo>
                  <a:pt x="695" y="16"/>
                  <a:pt x="696" y="17"/>
                  <a:pt x="697" y="17"/>
                </a:cubicBezTo>
                <a:cubicBezTo>
                  <a:pt x="697" y="17"/>
                  <a:pt x="698" y="15"/>
                  <a:pt x="698" y="15"/>
                </a:cubicBezTo>
                <a:cubicBezTo>
                  <a:pt x="699" y="15"/>
                  <a:pt x="700" y="17"/>
                  <a:pt x="700" y="17"/>
                </a:cubicBezTo>
                <a:cubicBezTo>
                  <a:pt x="701" y="17"/>
                  <a:pt x="702" y="15"/>
                  <a:pt x="702" y="15"/>
                </a:cubicBezTo>
                <a:cubicBezTo>
                  <a:pt x="702" y="14"/>
                  <a:pt x="700" y="13"/>
                  <a:pt x="700" y="13"/>
                </a:cubicBezTo>
                <a:cubicBezTo>
                  <a:pt x="700" y="12"/>
                  <a:pt x="701" y="11"/>
                  <a:pt x="702" y="11"/>
                </a:cubicBezTo>
                <a:cubicBezTo>
                  <a:pt x="702" y="10"/>
                  <a:pt x="703" y="9"/>
                  <a:pt x="703" y="8"/>
                </a:cubicBezTo>
                <a:cubicBezTo>
                  <a:pt x="705" y="10"/>
                  <a:pt x="706" y="11"/>
                  <a:pt x="708" y="12"/>
                </a:cubicBezTo>
                <a:cubicBezTo>
                  <a:pt x="707" y="13"/>
                  <a:pt x="707" y="13"/>
                  <a:pt x="706" y="14"/>
                </a:cubicBezTo>
                <a:cubicBezTo>
                  <a:pt x="706" y="14"/>
                  <a:pt x="704" y="16"/>
                  <a:pt x="704" y="16"/>
                </a:cubicBezTo>
                <a:cubicBezTo>
                  <a:pt x="704" y="17"/>
                  <a:pt x="706" y="18"/>
                  <a:pt x="707" y="18"/>
                </a:cubicBezTo>
                <a:cubicBezTo>
                  <a:pt x="707" y="18"/>
                  <a:pt x="709" y="19"/>
                  <a:pt x="709" y="20"/>
                </a:cubicBezTo>
                <a:cubicBezTo>
                  <a:pt x="709" y="20"/>
                  <a:pt x="707" y="21"/>
                  <a:pt x="707" y="22"/>
                </a:cubicBezTo>
                <a:cubicBezTo>
                  <a:pt x="707" y="22"/>
                  <a:pt x="709" y="23"/>
                  <a:pt x="709" y="24"/>
                </a:cubicBezTo>
                <a:cubicBezTo>
                  <a:pt x="709" y="24"/>
                  <a:pt x="708" y="25"/>
                  <a:pt x="708" y="26"/>
                </a:cubicBezTo>
                <a:cubicBezTo>
                  <a:pt x="707" y="26"/>
                  <a:pt x="706" y="28"/>
                  <a:pt x="706" y="28"/>
                </a:cubicBezTo>
                <a:cubicBezTo>
                  <a:pt x="706" y="29"/>
                  <a:pt x="708" y="29"/>
                  <a:pt x="708" y="30"/>
                </a:cubicBezTo>
                <a:cubicBezTo>
                  <a:pt x="709" y="28"/>
                  <a:pt x="710" y="27"/>
                  <a:pt x="712" y="25"/>
                </a:cubicBezTo>
                <a:cubicBezTo>
                  <a:pt x="712" y="25"/>
                  <a:pt x="713" y="23"/>
                  <a:pt x="713" y="23"/>
                </a:cubicBezTo>
                <a:cubicBezTo>
                  <a:pt x="713" y="23"/>
                  <a:pt x="711" y="22"/>
                  <a:pt x="711" y="21"/>
                </a:cubicBezTo>
                <a:cubicBezTo>
                  <a:pt x="711" y="21"/>
                  <a:pt x="709" y="20"/>
                  <a:pt x="709" y="20"/>
                </a:cubicBezTo>
                <a:cubicBezTo>
                  <a:pt x="709" y="19"/>
                  <a:pt x="710" y="18"/>
                  <a:pt x="711" y="17"/>
                </a:cubicBezTo>
                <a:cubicBezTo>
                  <a:pt x="711" y="17"/>
                  <a:pt x="712" y="16"/>
                  <a:pt x="712" y="15"/>
                </a:cubicBezTo>
                <a:cubicBezTo>
                  <a:pt x="712" y="15"/>
                  <a:pt x="710" y="14"/>
                  <a:pt x="710" y="14"/>
                </a:cubicBezTo>
                <a:cubicBezTo>
                  <a:pt x="711" y="12"/>
                  <a:pt x="712" y="11"/>
                  <a:pt x="713" y="9"/>
                </a:cubicBezTo>
                <a:cubicBezTo>
                  <a:pt x="714" y="10"/>
                  <a:pt x="715" y="10"/>
                  <a:pt x="716" y="11"/>
                </a:cubicBezTo>
                <a:cubicBezTo>
                  <a:pt x="716" y="11"/>
                  <a:pt x="718" y="12"/>
                  <a:pt x="718" y="12"/>
                </a:cubicBezTo>
                <a:cubicBezTo>
                  <a:pt x="718" y="13"/>
                  <a:pt x="716" y="14"/>
                  <a:pt x="716" y="15"/>
                </a:cubicBezTo>
                <a:cubicBezTo>
                  <a:pt x="716" y="15"/>
                  <a:pt x="714" y="13"/>
                  <a:pt x="714" y="13"/>
                </a:cubicBezTo>
                <a:cubicBezTo>
                  <a:pt x="713" y="13"/>
                  <a:pt x="713" y="15"/>
                  <a:pt x="712" y="15"/>
                </a:cubicBezTo>
                <a:cubicBezTo>
                  <a:pt x="714" y="16"/>
                  <a:pt x="715" y="17"/>
                  <a:pt x="717" y="19"/>
                </a:cubicBezTo>
                <a:cubicBezTo>
                  <a:pt x="717" y="18"/>
                  <a:pt x="718" y="17"/>
                  <a:pt x="718" y="16"/>
                </a:cubicBezTo>
                <a:cubicBezTo>
                  <a:pt x="719" y="16"/>
                  <a:pt x="719" y="15"/>
                  <a:pt x="720" y="14"/>
                </a:cubicBezTo>
                <a:cubicBezTo>
                  <a:pt x="721" y="14"/>
                  <a:pt x="721" y="12"/>
                  <a:pt x="722" y="12"/>
                </a:cubicBezTo>
                <a:cubicBezTo>
                  <a:pt x="722" y="12"/>
                  <a:pt x="724" y="14"/>
                  <a:pt x="724" y="14"/>
                </a:cubicBezTo>
                <a:cubicBezTo>
                  <a:pt x="724" y="13"/>
                  <a:pt x="726" y="12"/>
                  <a:pt x="726" y="11"/>
                </a:cubicBezTo>
                <a:cubicBezTo>
                  <a:pt x="726" y="11"/>
                  <a:pt x="723" y="10"/>
                  <a:pt x="724" y="10"/>
                </a:cubicBezTo>
                <a:cubicBezTo>
                  <a:pt x="724" y="9"/>
                  <a:pt x="725" y="8"/>
                  <a:pt x="725" y="7"/>
                </a:cubicBezTo>
                <a:cubicBezTo>
                  <a:pt x="726" y="7"/>
                  <a:pt x="727" y="9"/>
                  <a:pt x="727" y="9"/>
                </a:cubicBezTo>
                <a:cubicBezTo>
                  <a:pt x="728" y="10"/>
                  <a:pt x="730" y="10"/>
                  <a:pt x="730" y="11"/>
                </a:cubicBezTo>
                <a:cubicBezTo>
                  <a:pt x="730" y="11"/>
                  <a:pt x="728" y="13"/>
                  <a:pt x="728" y="13"/>
                </a:cubicBezTo>
                <a:cubicBezTo>
                  <a:pt x="727" y="14"/>
                  <a:pt x="727" y="15"/>
                  <a:pt x="726" y="15"/>
                </a:cubicBezTo>
                <a:cubicBezTo>
                  <a:pt x="726" y="15"/>
                  <a:pt x="725" y="14"/>
                  <a:pt x="724" y="14"/>
                </a:cubicBezTo>
                <a:cubicBezTo>
                  <a:pt x="724" y="14"/>
                  <a:pt x="722" y="16"/>
                  <a:pt x="722" y="16"/>
                </a:cubicBezTo>
                <a:cubicBezTo>
                  <a:pt x="722" y="16"/>
                  <a:pt x="725" y="17"/>
                  <a:pt x="725" y="18"/>
                </a:cubicBezTo>
                <a:cubicBezTo>
                  <a:pt x="725" y="18"/>
                  <a:pt x="723" y="19"/>
                  <a:pt x="723" y="20"/>
                </a:cubicBezTo>
                <a:cubicBezTo>
                  <a:pt x="724" y="20"/>
                  <a:pt x="724" y="21"/>
                  <a:pt x="725" y="22"/>
                </a:cubicBezTo>
                <a:cubicBezTo>
                  <a:pt x="726" y="22"/>
                  <a:pt x="727" y="23"/>
                  <a:pt x="727" y="23"/>
                </a:cubicBezTo>
                <a:cubicBezTo>
                  <a:pt x="728" y="23"/>
                  <a:pt x="729" y="21"/>
                  <a:pt x="729" y="21"/>
                </a:cubicBezTo>
                <a:cubicBezTo>
                  <a:pt x="730" y="20"/>
                  <a:pt x="730" y="19"/>
                  <a:pt x="731" y="19"/>
                </a:cubicBezTo>
                <a:cubicBezTo>
                  <a:pt x="731" y="18"/>
                  <a:pt x="732" y="17"/>
                  <a:pt x="732" y="17"/>
                </a:cubicBezTo>
                <a:cubicBezTo>
                  <a:pt x="733" y="16"/>
                  <a:pt x="734" y="14"/>
                  <a:pt x="734" y="14"/>
                </a:cubicBezTo>
                <a:cubicBezTo>
                  <a:pt x="735" y="14"/>
                  <a:pt x="736" y="16"/>
                  <a:pt x="736" y="16"/>
                </a:cubicBezTo>
                <a:cubicBezTo>
                  <a:pt x="737" y="16"/>
                  <a:pt x="738" y="17"/>
                  <a:pt x="739" y="18"/>
                </a:cubicBezTo>
                <a:cubicBezTo>
                  <a:pt x="739" y="18"/>
                  <a:pt x="737" y="20"/>
                  <a:pt x="737" y="20"/>
                </a:cubicBezTo>
                <a:cubicBezTo>
                  <a:pt x="737" y="20"/>
                  <a:pt x="739" y="22"/>
                  <a:pt x="739" y="22"/>
                </a:cubicBezTo>
                <a:cubicBezTo>
                  <a:pt x="739" y="21"/>
                  <a:pt x="741" y="20"/>
                  <a:pt x="741" y="19"/>
                </a:cubicBezTo>
                <a:cubicBezTo>
                  <a:pt x="741" y="19"/>
                  <a:pt x="739" y="18"/>
                  <a:pt x="739" y="18"/>
                </a:cubicBezTo>
                <a:cubicBezTo>
                  <a:pt x="739" y="17"/>
                  <a:pt x="740" y="16"/>
                  <a:pt x="740" y="15"/>
                </a:cubicBezTo>
                <a:cubicBezTo>
                  <a:pt x="741" y="15"/>
                  <a:pt x="742" y="14"/>
                  <a:pt x="742" y="13"/>
                </a:cubicBezTo>
                <a:cubicBezTo>
                  <a:pt x="742" y="13"/>
                  <a:pt x="744" y="12"/>
                  <a:pt x="744" y="11"/>
                </a:cubicBezTo>
                <a:cubicBezTo>
                  <a:pt x="744" y="11"/>
                  <a:pt x="741" y="10"/>
                  <a:pt x="742" y="9"/>
                </a:cubicBezTo>
                <a:cubicBezTo>
                  <a:pt x="742" y="9"/>
                  <a:pt x="743" y="8"/>
                  <a:pt x="743" y="7"/>
                </a:cubicBezTo>
                <a:cubicBezTo>
                  <a:pt x="744" y="6"/>
                  <a:pt x="744" y="5"/>
                  <a:pt x="745" y="5"/>
                </a:cubicBezTo>
                <a:cubicBezTo>
                  <a:pt x="745" y="5"/>
                  <a:pt x="747" y="7"/>
                  <a:pt x="747" y="7"/>
                </a:cubicBezTo>
                <a:cubicBezTo>
                  <a:pt x="748" y="6"/>
                  <a:pt x="748" y="5"/>
                  <a:pt x="749" y="4"/>
                </a:cubicBezTo>
                <a:cubicBezTo>
                  <a:pt x="750" y="5"/>
                  <a:pt x="750" y="5"/>
                  <a:pt x="751" y="6"/>
                </a:cubicBezTo>
                <a:cubicBezTo>
                  <a:pt x="752" y="7"/>
                  <a:pt x="753" y="7"/>
                  <a:pt x="753" y="8"/>
                </a:cubicBezTo>
                <a:cubicBezTo>
                  <a:pt x="754" y="8"/>
                  <a:pt x="755" y="9"/>
                  <a:pt x="756" y="9"/>
                </a:cubicBezTo>
                <a:cubicBezTo>
                  <a:pt x="756" y="10"/>
                  <a:pt x="754" y="11"/>
                  <a:pt x="754" y="12"/>
                </a:cubicBezTo>
                <a:cubicBezTo>
                  <a:pt x="754" y="12"/>
                  <a:pt x="756" y="13"/>
                  <a:pt x="756" y="13"/>
                </a:cubicBezTo>
                <a:cubicBezTo>
                  <a:pt x="756" y="14"/>
                  <a:pt x="758" y="15"/>
                  <a:pt x="758" y="15"/>
                </a:cubicBezTo>
                <a:cubicBezTo>
                  <a:pt x="758" y="15"/>
                  <a:pt x="756" y="17"/>
                  <a:pt x="757" y="17"/>
                </a:cubicBezTo>
                <a:cubicBezTo>
                  <a:pt x="757" y="18"/>
                  <a:pt x="758" y="19"/>
                  <a:pt x="759" y="19"/>
                </a:cubicBezTo>
                <a:cubicBezTo>
                  <a:pt x="759" y="19"/>
                  <a:pt x="760" y="17"/>
                  <a:pt x="761" y="17"/>
                </a:cubicBezTo>
                <a:cubicBezTo>
                  <a:pt x="761" y="17"/>
                  <a:pt x="762" y="18"/>
                  <a:pt x="763" y="18"/>
                </a:cubicBezTo>
                <a:cubicBezTo>
                  <a:pt x="763" y="18"/>
                  <a:pt x="765" y="20"/>
                  <a:pt x="765" y="20"/>
                </a:cubicBezTo>
                <a:cubicBezTo>
                  <a:pt x="766" y="20"/>
                  <a:pt x="766" y="19"/>
                  <a:pt x="767" y="18"/>
                </a:cubicBezTo>
                <a:cubicBezTo>
                  <a:pt x="767" y="17"/>
                  <a:pt x="768" y="16"/>
                  <a:pt x="768" y="16"/>
                </a:cubicBezTo>
                <a:cubicBezTo>
                  <a:pt x="769" y="15"/>
                  <a:pt x="770" y="14"/>
                  <a:pt x="770" y="13"/>
                </a:cubicBezTo>
                <a:cubicBezTo>
                  <a:pt x="771" y="13"/>
                  <a:pt x="771" y="12"/>
                  <a:pt x="772" y="11"/>
                </a:cubicBezTo>
                <a:cubicBezTo>
                  <a:pt x="772" y="11"/>
                  <a:pt x="774" y="13"/>
                  <a:pt x="774" y="13"/>
                </a:cubicBezTo>
                <a:cubicBezTo>
                  <a:pt x="775" y="13"/>
                  <a:pt x="775" y="11"/>
                  <a:pt x="776" y="11"/>
                </a:cubicBezTo>
                <a:cubicBezTo>
                  <a:pt x="776" y="11"/>
                  <a:pt x="778" y="13"/>
                  <a:pt x="778" y="12"/>
                </a:cubicBezTo>
                <a:cubicBezTo>
                  <a:pt x="779" y="12"/>
                  <a:pt x="779" y="11"/>
                  <a:pt x="780" y="10"/>
                </a:cubicBezTo>
                <a:cubicBezTo>
                  <a:pt x="780" y="10"/>
                  <a:pt x="781" y="8"/>
                  <a:pt x="781" y="8"/>
                </a:cubicBezTo>
                <a:cubicBezTo>
                  <a:pt x="782" y="8"/>
                  <a:pt x="783" y="9"/>
                  <a:pt x="784" y="10"/>
                </a:cubicBezTo>
                <a:cubicBezTo>
                  <a:pt x="784" y="10"/>
                  <a:pt x="785" y="11"/>
                  <a:pt x="786" y="11"/>
                </a:cubicBezTo>
                <a:cubicBezTo>
                  <a:pt x="786" y="11"/>
                  <a:pt x="787" y="9"/>
                  <a:pt x="788" y="9"/>
                </a:cubicBezTo>
                <a:cubicBezTo>
                  <a:pt x="788" y="9"/>
                  <a:pt x="790" y="11"/>
                  <a:pt x="790" y="11"/>
                </a:cubicBezTo>
                <a:cubicBezTo>
                  <a:pt x="790" y="11"/>
                  <a:pt x="788" y="13"/>
                  <a:pt x="788" y="13"/>
                </a:cubicBezTo>
                <a:cubicBezTo>
                  <a:pt x="788" y="13"/>
                  <a:pt x="786" y="11"/>
                  <a:pt x="786" y="11"/>
                </a:cubicBezTo>
                <a:cubicBezTo>
                  <a:pt x="785" y="11"/>
                  <a:pt x="784" y="13"/>
                  <a:pt x="784" y="14"/>
                </a:cubicBezTo>
                <a:cubicBezTo>
                  <a:pt x="784" y="14"/>
                  <a:pt x="783" y="15"/>
                  <a:pt x="782" y="16"/>
                </a:cubicBezTo>
                <a:cubicBezTo>
                  <a:pt x="782" y="17"/>
                  <a:pt x="781" y="17"/>
                  <a:pt x="781" y="18"/>
                </a:cubicBezTo>
                <a:cubicBezTo>
                  <a:pt x="780" y="19"/>
                  <a:pt x="780" y="20"/>
                  <a:pt x="779" y="20"/>
                </a:cubicBezTo>
                <a:cubicBezTo>
                  <a:pt x="781" y="21"/>
                  <a:pt x="782" y="23"/>
                  <a:pt x="784" y="24"/>
                </a:cubicBezTo>
                <a:cubicBezTo>
                  <a:pt x="784" y="23"/>
                  <a:pt x="785" y="22"/>
                  <a:pt x="785" y="21"/>
                </a:cubicBezTo>
                <a:cubicBezTo>
                  <a:pt x="785" y="21"/>
                  <a:pt x="787" y="19"/>
                  <a:pt x="787" y="19"/>
                </a:cubicBezTo>
                <a:cubicBezTo>
                  <a:pt x="788" y="19"/>
                  <a:pt x="789" y="21"/>
                  <a:pt x="789" y="21"/>
                </a:cubicBezTo>
                <a:cubicBezTo>
                  <a:pt x="790" y="21"/>
                  <a:pt x="790" y="19"/>
                  <a:pt x="791" y="19"/>
                </a:cubicBezTo>
                <a:cubicBezTo>
                  <a:pt x="791" y="19"/>
                  <a:pt x="793" y="21"/>
                  <a:pt x="793" y="20"/>
                </a:cubicBezTo>
                <a:cubicBezTo>
                  <a:pt x="794" y="20"/>
                  <a:pt x="794" y="19"/>
                  <a:pt x="795" y="18"/>
                </a:cubicBezTo>
                <a:cubicBezTo>
                  <a:pt x="795" y="17"/>
                  <a:pt x="796" y="17"/>
                  <a:pt x="797" y="16"/>
                </a:cubicBezTo>
                <a:cubicBezTo>
                  <a:pt x="797" y="15"/>
                  <a:pt x="798" y="14"/>
                  <a:pt x="798" y="14"/>
                </a:cubicBezTo>
                <a:cubicBezTo>
                  <a:pt x="799" y="13"/>
                  <a:pt x="799" y="12"/>
                  <a:pt x="800" y="11"/>
                </a:cubicBezTo>
                <a:cubicBezTo>
                  <a:pt x="800" y="11"/>
                  <a:pt x="802" y="13"/>
                  <a:pt x="802" y="13"/>
                </a:cubicBezTo>
                <a:cubicBezTo>
                  <a:pt x="803" y="13"/>
                  <a:pt x="803" y="11"/>
                  <a:pt x="804" y="11"/>
                </a:cubicBezTo>
                <a:cubicBezTo>
                  <a:pt x="805" y="12"/>
                  <a:pt x="805" y="12"/>
                  <a:pt x="806" y="13"/>
                </a:cubicBezTo>
                <a:cubicBezTo>
                  <a:pt x="806" y="13"/>
                  <a:pt x="808" y="14"/>
                  <a:pt x="808" y="14"/>
                </a:cubicBezTo>
                <a:cubicBezTo>
                  <a:pt x="808" y="15"/>
                  <a:pt x="806" y="16"/>
                  <a:pt x="807" y="17"/>
                </a:cubicBezTo>
                <a:cubicBezTo>
                  <a:pt x="807" y="17"/>
                  <a:pt x="808" y="18"/>
                  <a:pt x="809" y="18"/>
                </a:cubicBezTo>
                <a:cubicBezTo>
                  <a:pt x="810" y="19"/>
                  <a:pt x="810" y="19"/>
                  <a:pt x="811" y="20"/>
                </a:cubicBezTo>
                <a:cubicBezTo>
                  <a:pt x="812" y="20"/>
                  <a:pt x="812" y="18"/>
                  <a:pt x="813" y="18"/>
                </a:cubicBezTo>
                <a:cubicBezTo>
                  <a:pt x="813" y="18"/>
                  <a:pt x="815" y="20"/>
                  <a:pt x="815" y="19"/>
                </a:cubicBezTo>
                <a:cubicBezTo>
                  <a:pt x="815" y="19"/>
                  <a:pt x="817" y="17"/>
                  <a:pt x="817" y="17"/>
                </a:cubicBezTo>
                <a:cubicBezTo>
                  <a:pt x="817" y="17"/>
                  <a:pt x="815" y="15"/>
                  <a:pt x="814" y="16"/>
                </a:cubicBezTo>
                <a:cubicBezTo>
                  <a:pt x="814" y="16"/>
                  <a:pt x="813" y="18"/>
                  <a:pt x="813" y="18"/>
                </a:cubicBezTo>
                <a:cubicBezTo>
                  <a:pt x="812" y="17"/>
                  <a:pt x="811" y="16"/>
                  <a:pt x="811" y="16"/>
                </a:cubicBezTo>
                <a:cubicBezTo>
                  <a:pt x="811" y="16"/>
                  <a:pt x="812" y="14"/>
                  <a:pt x="812" y="14"/>
                </a:cubicBezTo>
                <a:cubicBezTo>
                  <a:pt x="813" y="13"/>
                  <a:pt x="813" y="12"/>
                  <a:pt x="814" y="12"/>
                </a:cubicBezTo>
                <a:cubicBezTo>
                  <a:pt x="814" y="11"/>
                  <a:pt x="815" y="9"/>
                  <a:pt x="816" y="9"/>
                </a:cubicBezTo>
                <a:cubicBezTo>
                  <a:pt x="816" y="9"/>
                  <a:pt x="817" y="11"/>
                  <a:pt x="818" y="11"/>
                </a:cubicBezTo>
                <a:cubicBezTo>
                  <a:pt x="818" y="11"/>
                  <a:pt x="816" y="13"/>
                  <a:pt x="816" y="13"/>
                </a:cubicBezTo>
                <a:cubicBezTo>
                  <a:pt x="816" y="14"/>
                  <a:pt x="818" y="15"/>
                  <a:pt x="818" y="15"/>
                </a:cubicBezTo>
                <a:cubicBezTo>
                  <a:pt x="819" y="16"/>
                  <a:pt x="820" y="16"/>
                  <a:pt x="821" y="17"/>
                </a:cubicBezTo>
                <a:cubicBezTo>
                  <a:pt x="821" y="16"/>
                  <a:pt x="822" y="15"/>
                  <a:pt x="822" y="14"/>
                </a:cubicBezTo>
                <a:cubicBezTo>
                  <a:pt x="823" y="14"/>
                  <a:pt x="824" y="13"/>
                  <a:pt x="824" y="12"/>
                </a:cubicBezTo>
                <a:cubicBezTo>
                  <a:pt x="824" y="12"/>
                  <a:pt x="822" y="11"/>
                  <a:pt x="822" y="11"/>
                </a:cubicBezTo>
                <a:cubicBezTo>
                  <a:pt x="822" y="10"/>
                  <a:pt x="823" y="9"/>
                  <a:pt x="824" y="8"/>
                </a:cubicBezTo>
                <a:cubicBezTo>
                  <a:pt x="824" y="8"/>
                  <a:pt x="825" y="7"/>
                  <a:pt x="825" y="6"/>
                </a:cubicBezTo>
                <a:cubicBezTo>
                  <a:pt x="825" y="5"/>
                  <a:pt x="827" y="4"/>
                  <a:pt x="827" y="4"/>
                </a:cubicBezTo>
                <a:cubicBezTo>
                  <a:pt x="827" y="5"/>
                  <a:pt x="829" y="5"/>
                  <a:pt x="829" y="6"/>
                </a:cubicBezTo>
                <a:cubicBezTo>
                  <a:pt x="829" y="6"/>
                  <a:pt x="827" y="7"/>
                  <a:pt x="827" y="8"/>
                </a:cubicBezTo>
                <a:cubicBezTo>
                  <a:pt x="828" y="8"/>
                  <a:pt x="830" y="9"/>
                  <a:pt x="830" y="9"/>
                </a:cubicBezTo>
                <a:cubicBezTo>
                  <a:pt x="830" y="10"/>
                  <a:pt x="828" y="11"/>
                  <a:pt x="828" y="12"/>
                </a:cubicBezTo>
                <a:cubicBezTo>
                  <a:pt x="827" y="12"/>
                  <a:pt x="827" y="13"/>
                  <a:pt x="826" y="14"/>
                </a:cubicBezTo>
                <a:cubicBezTo>
                  <a:pt x="826" y="14"/>
                  <a:pt x="825" y="16"/>
                  <a:pt x="825" y="16"/>
                </a:cubicBezTo>
                <a:cubicBezTo>
                  <a:pt x="825" y="16"/>
                  <a:pt x="827" y="18"/>
                  <a:pt x="827" y="18"/>
                </a:cubicBezTo>
                <a:cubicBezTo>
                  <a:pt x="827" y="18"/>
                  <a:pt x="828" y="16"/>
                  <a:pt x="829" y="16"/>
                </a:cubicBezTo>
                <a:cubicBezTo>
                  <a:pt x="829" y="16"/>
                  <a:pt x="830" y="17"/>
                  <a:pt x="831" y="17"/>
                </a:cubicBezTo>
                <a:cubicBezTo>
                  <a:pt x="831" y="18"/>
                  <a:pt x="832" y="18"/>
                  <a:pt x="833" y="19"/>
                </a:cubicBezTo>
                <a:cubicBezTo>
                  <a:pt x="833" y="19"/>
                  <a:pt x="831" y="21"/>
                  <a:pt x="831" y="21"/>
                </a:cubicBezTo>
                <a:cubicBezTo>
                  <a:pt x="831" y="22"/>
                  <a:pt x="834" y="22"/>
                  <a:pt x="834" y="23"/>
                </a:cubicBezTo>
                <a:cubicBezTo>
                  <a:pt x="833" y="24"/>
                  <a:pt x="832" y="24"/>
                  <a:pt x="832" y="25"/>
                </a:cubicBezTo>
                <a:cubicBezTo>
                  <a:pt x="832" y="26"/>
                  <a:pt x="834" y="26"/>
                  <a:pt x="834" y="27"/>
                </a:cubicBezTo>
                <a:cubicBezTo>
                  <a:pt x="834" y="27"/>
                  <a:pt x="833" y="29"/>
                  <a:pt x="832" y="29"/>
                </a:cubicBezTo>
                <a:cubicBezTo>
                  <a:pt x="832" y="29"/>
                  <a:pt x="831" y="31"/>
                  <a:pt x="831" y="31"/>
                </a:cubicBezTo>
                <a:cubicBezTo>
                  <a:pt x="831" y="32"/>
                  <a:pt x="833" y="32"/>
                  <a:pt x="833" y="33"/>
                </a:cubicBezTo>
                <a:cubicBezTo>
                  <a:pt x="833" y="32"/>
                  <a:pt x="834" y="32"/>
                  <a:pt x="835" y="31"/>
                </a:cubicBezTo>
                <a:cubicBezTo>
                  <a:pt x="835" y="30"/>
                  <a:pt x="836" y="29"/>
                  <a:pt x="836" y="29"/>
                </a:cubicBezTo>
                <a:cubicBezTo>
                  <a:pt x="836" y="28"/>
                  <a:pt x="838" y="27"/>
                  <a:pt x="838" y="26"/>
                </a:cubicBezTo>
                <a:cubicBezTo>
                  <a:pt x="838" y="26"/>
                  <a:pt x="836" y="25"/>
                  <a:pt x="836" y="25"/>
                </a:cubicBezTo>
                <a:cubicBezTo>
                  <a:pt x="836" y="24"/>
                  <a:pt x="837" y="23"/>
                  <a:pt x="837" y="22"/>
                </a:cubicBezTo>
                <a:cubicBezTo>
                  <a:pt x="838" y="22"/>
                  <a:pt x="839" y="20"/>
                  <a:pt x="839" y="20"/>
                </a:cubicBezTo>
                <a:cubicBezTo>
                  <a:pt x="839" y="20"/>
                  <a:pt x="841" y="22"/>
                  <a:pt x="841" y="22"/>
                </a:cubicBezTo>
                <a:cubicBezTo>
                  <a:pt x="842" y="21"/>
                  <a:pt x="843" y="20"/>
                  <a:pt x="843" y="20"/>
                </a:cubicBezTo>
                <a:cubicBezTo>
                  <a:pt x="843" y="19"/>
                  <a:pt x="841" y="19"/>
                  <a:pt x="841" y="18"/>
                </a:cubicBezTo>
                <a:cubicBezTo>
                  <a:pt x="841" y="17"/>
                  <a:pt x="843" y="16"/>
                  <a:pt x="843" y="16"/>
                </a:cubicBezTo>
                <a:cubicBezTo>
                  <a:pt x="842" y="15"/>
                  <a:pt x="840" y="15"/>
                  <a:pt x="840" y="14"/>
                </a:cubicBezTo>
                <a:cubicBezTo>
                  <a:pt x="840" y="14"/>
                  <a:pt x="842" y="12"/>
                  <a:pt x="842" y="12"/>
                </a:cubicBezTo>
                <a:cubicBezTo>
                  <a:pt x="842" y="12"/>
                  <a:pt x="844" y="10"/>
                  <a:pt x="844" y="10"/>
                </a:cubicBezTo>
                <a:cubicBezTo>
                  <a:pt x="844" y="9"/>
                  <a:pt x="842" y="9"/>
                  <a:pt x="842" y="8"/>
                </a:cubicBezTo>
                <a:cubicBezTo>
                  <a:pt x="843" y="6"/>
                  <a:pt x="844" y="5"/>
                  <a:pt x="845" y="3"/>
                </a:cubicBezTo>
                <a:cubicBezTo>
                  <a:pt x="846" y="5"/>
                  <a:pt x="848" y="6"/>
                  <a:pt x="849" y="7"/>
                </a:cubicBezTo>
                <a:cubicBezTo>
                  <a:pt x="849" y="8"/>
                  <a:pt x="848" y="8"/>
                  <a:pt x="848" y="9"/>
                </a:cubicBezTo>
                <a:cubicBezTo>
                  <a:pt x="848" y="10"/>
                  <a:pt x="850" y="10"/>
                  <a:pt x="850" y="11"/>
                </a:cubicBezTo>
                <a:cubicBezTo>
                  <a:pt x="850" y="11"/>
                  <a:pt x="848" y="13"/>
                  <a:pt x="848" y="13"/>
                </a:cubicBezTo>
                <a:cubicBezTo>
                  <a:pt x="848" y="14"/>
                  <a:pt x="850" y="14"/>
                  <a:pt x="850" y="15"/>
                </a:cubicBezTo>
                <a:cubicBezTo>
                  <a:pt x="851" y="15"/>
                  <a:pt x="852" y="16"/>
                  <a:pt x="853" y="16"/>
                </a:cubicBezTo>
                <a:cubicBezTo>
                  <a:pt x="853" y="17"/>
                  <a:pt x="855" y="18"/>
                  <a:pt x="855" y="18"/>
                </a:cubicBezTo>
                <a:cubicBezTo>
                  <a:pt x="855" y="18"/>
                  <a:pt x="853" y="20"/>
                  <a:pt x="853" y="20"/>
                </a:cubicBezTo>
                <a:cubicBezTo>
                  <a:pt x="853" y="21"/>
                  <a:pt x="851" y="22"/>
                  <a:pt x="851" y="23"/>
                </a:cubicBezTo>
                <a:cubicBezTo>
                  <a:pt x="852" y="23"/>
                  <a:pt x="853" y="24"/>
                  <a:pt x="854" y="24"/>
                </a:cubicBezTo>
                <a:cubicBezTo>
                  <a:pt x="854" y="24"/>
                  <a:pt x="855" y="23"/>
                  <a:pt x="855" y="22"/>
                </a:cubicBezTo>
                <a:cubicBezTo>
                  <a:pt x="856" y="22"/>
                  <a:pt x="857" y="20"/>
                  <a:pt x="857" y="20"/>
                </a:cubicBezTo>
                <a:cubicBezTo>
                  <a:pt x="857" y="19"/>
                  <a:pt x="855" y="19"/>
                  <a:pt x="855" y="18"/>
                </a:cubicBezTo>
                <a:cubicBezTo>
                  <a:pt x="855" y="17"/>
                  <a:pt x="857" y="17"/>
                  <a:pt x="857" y="16"/>
                </a:cubicBezTo>
                <a:cubicBezTo>
                  <a:pt x="857" y="15"/>
                  <a:pt x="854" y="15"/>
                  <a:pt x="854" y="14"/>
                </a:cubicBezTo>
                <a:cubicBezTo>
                  <a:pt x="854" y="14"/>
                  <a:pt x="856" y="13"/>
                  <a:pt x="856" y="12"/>
                </a:cubicBezTo>
                <a:cubicBezTo>
                  <a:pt x="856" y="11"/>
                  <a:pt x="854" y="11"/>
                  <a:pt x="854" y="10"/>
                </a:cubicBezTo>
                <a:cubicBezTo>
                  <a:pt x="854" y="10"/>
                  <a:pt x="856" y="9"/>
                  <a:pt x="856" y="8"/>
                </a:cubicBezTo>
                <a:cubicBezTo>
                  <a:pt x="855" y="7"/>
                  <a:pt x="853" y="7"/>
                  <a:pt x="853" y="6"/>
                </a:cubicBezTo>
                <a:cubicBezTo>
                  <a:pt x="853" y="6"/>
                  <a:pt x="855" y="4"/>
                  <a:pt x="855" y="4"/>
                </a:cubicBezTo>
                <a:cubicBezTo>
                  <a:pt x="856" y="4"/>
                  <a:pt x="857" y="6"/>
                  <a:pt x="857" y="6"/>
                </a:cubicBezTo>
                <a:cubicBezTo>
                  <a:pt x="857" y="6"/>
                  <a:pt x="859" y="7"/>
                  <a:pt x="859" y="7"/>
                </a:cubicBezTo>
                <a:cubicBezTo>
                  <a:pt x="860" y="8"/>
                  <a:pt x="858" y="9"/>
                  <a:pt x="858" y="10"/>
                </a:cubicBezTo>
                <a:cubicBezTo>
                  <a:pt x="858" y="10"/>
                  <a:pt x="860" y="11"/>
                  <a:pt x="860" y="11"/>
                </a:cubicBezTo>
                <a:cubicBezTo>
                  <a:pt x="860" y="12"/>
                  <a:pt x="859" y="13"/>
                  <a:pt x="858" y="14"/>
                </a:cubicBezTo>
                <a:cubicBezTo>
                  <a:pt x="858" y="14"/>
                  <a:pt x="857" y="16"/>
                  <a:pt x="857" y="16"/>
                </a:cubicBezTo>
                <a:cubicBezTo>
                  <a:pt x="857" y="16"/>
                  <a:pt x="859" y="18"/>
                  <a:pt x="859" y="18"/>
                </a:cubicBezTo>
                <a:cubicBezTo>
                  <a:pt x="859" y="18"/>
                  <a:pt x="860" y="16"/>
                  <a:pt x="861" y="15"/>
                </a:cubicBezTo>
                <a:cubicBezTo>
                  <a:pt x="861" y="15"/>
                  <a:pt x="862" y="13"/>
                  <a:pt x="862" y="13"/>
                </a:cubicBezTo>
                <a:cubicBezTo>
                  <a:pt x="862" y="13"/>
                  <a:pt x="864" y="15"/>
                  <a:pt x="864" y="15"/>
                </a:cubicBezTo>
                <a:cubicBezTo>
                  <a:pt x="865" y="15"/>
                  <a:pt x="863" y="17"/>
                  <a:pt x="863" y="17"/>
                </a:cubicBezTo>
                <a:cubicBezTo>
                  <a:pt x="863" y="18"/>
                  <a:pt x="865" y="18"/>
                  <a:pt x="865" y="19"/>
                </a:cubicBezTo>
                <a:cubicBezTo>
                  <a:pt x="865" y="19"/>
                  <a:pt x="863" y="20"/>
                  <a:pt x="863" y="21"/>
                </a:cubicBezTo>
                <a:cubicBezTo>
                  <a:pt x="863" y="21"/>
                  <a:pt x="865" y="22"/>
                  <a:pt x="866" y="23"/>
                </a:cubicBezTo>
                <a:cubicBezTo>
                  <a:pt x="866" y="23"/>
                  <a:pt x="867" y="24"/>
                  <a:pt x="868" y="24"/>
                </a:cubicBezTo>
                <a:cubicBezTo>
                  <a:pt x="869" y="23"/>
                  <a:pt x="870" y="21"/>
                  <a:pt x="871" y="20"/>
                </a:cubicBezTo>
                <a:cubicBezTo>
                  <a:pt x="872" y="19"/>
                  <a:pt x="872" y="18"/>
                  <a:pt x="873" y="18"/>
                </a:cubicBezTo>
                <a:cubicBezTo>
                  <a:pt x="874" y="16"/>
                  <a:pt x="875" y="15"/>
                  <a:pt x="876" y="13"/>
                </a:cubicBezTo>
                <a:cubicBezTo>
                  <a:pt x="877" y="12"/>
                  <a:pt x="877" y="12"/>
                  <a:pt x="878" y="11"/>
                </a:cubicBezTo>
                <a:cubicBezTo>
                  <a:pt x="879" y="12"/>
                  <a:pt x="881" y="13"/>
                  <a:pt x="882" y="14"/>
                </a:cubicBezTo>
                <a:cubicBezTo>
                  <a:pt x="882" y="15"/>
                  <a:pt x="881" y="16"/>
                  <a:pt x="881" y="17"/>
                </a:cubicBezTo>
                <a:cubicBezTo>
                  <a:pt x="881" y="17"/>
                  <a:pt x="879" y="19"/>
                  <a:pt x="879" y="19"/>
                </a:cubicBezTo>
                <a:cubicBezTo>
                  <a:pt x="879" y="19"/>
                  <a:pt x="881" y="20"/>
                  <a:pt x="881" y="21"/>
                </a:cubicBezTo>
                <a:cubicBezTo>
                  <a:pt x="882" y="21"/>
                  <a:pt x="883" y="22"/>
                  <a:pt x="884" y="22"/>
                </a:cubicBezTo>
                <a:cubicBezTo>
                  <a:pt x="884" y="22"/>
                  <a:pt x="885" y="20"/>
                  <a:pt x="885" y="20"/>
                </a:cubicBezTo>
                <a:cubicBezTo>
                  <a:pt x="885" y="20"/>
                  <a:pt x="887" y="22"/>
                  <a:pt x="887" y="22"/>
                </a:cubicBezTo>
                <a:cubicBezTo>
                  <a:pt x="888" y="21"/>
                  <a:pt x="889" y="20"/>
                  <a:pt x="889" y="20"/>
                </a:cubicBezTo>
                <a:cubicBezTo>
                  <a:pt x="889" y="19"/>
                  <a:pt x="887" y="18"/>
                  <a:pt x="887" y="18"/>
                </a:cubicBezTo>
                <a:cubicBezTo>
                  <a:pt x="887" y="17"/>
                  <a:pt x="889" y="16"/>
                  <a:pt x="889" y="16"/>
                </a:cubicBezTo>
                <a:cubicBezTo>
                  <a:pt x="889" y="15"/>
                  <a:pt x="886" y="14"/>
                  <a:pt x="886" y="14"/>
                </a:cubicBezTo>
                <a:cubicBezTo>
                  <a:pt x="886" y="14"/>
                  <a:pt x="888" y="12"/>
                  <a:pt x="888" y="12"/>
                </a:cubicBezTo>
                <a:cubicBezTo>
                  <a:pt x="889" y="11"/>
                  <a:pt x="889" y="10"/>
                  <a:pt x="890" y="9"/>
                </a:cubicBezTo>
                <a:cubicBezTo>
                  <a:pt x="890" y="10"/>
                  <a:pt x="892" y="11"/>
                  <a:pt x="892" y="11"/>
                </a:cubicBezTo>
                <a:cubicBezTo>
                  <a:pt x="892" y="12"/>
                  <a:pt x="890" y="13"/>
                  <a:pt x="890" y="13"/>
                </a:cubicBezTo>
                <a:cubicBezTo>
                  <a:pt x="891" y="14"/>
                  <a:pt x="892" y="14"/>
                  <a:pt x="893" y="15"/>
                </a:cubicBezTo>
                <a:cubicBezTo>
                  <a:pt x="893" y="15"/>
                  <a:pt x="891" y="17"/>
                  <a:pt x="891" y="17"/>
                </a:cubicBezTo>
                <a:cubicBezTo>
                  <a:pt x="891" y="17"/>
                  <a:pt x="893" y="19"/>
                  <a:pt x="893" y="19"/>
                </a:cubicBezTo>
                <a:cubicBezTo>
                  <a:pt x="893" y="19"/>
                  <a:pt x="895" y="17"/>
                  <a:pt x="895" y="17"/>
                </a:cubicBezTo>
                <a:cubicBezTo>
                  <a:pt x="895" y="17"/>
                  <a:pt x="896" y="15"/>
                  <a:pt x="896" y="15"/>
                </a:cubicBezTo>
                <a:cubicBezTo>
                  <a:pt x="897" y="15"/>
                  <a:pt x="898" y="16"/>
                  <a:pt x="899" y="16"/>
                </a:cubicBezTo>
                <a:cubicBezTo>
                  <a:pt x="899" y="17"/>
                  <a:pt x="901" y="17"/>
                  <a:pt x="901" y="18"/>
                </a:cubicBezTo>
                <a:cubicBezTo>
                  <a:pt x="901" y="18"/>
                  <a:pt x="899" y="20"/>
                  <a:pt x="899" y="20"/>
                </a:cubicBezTo>
                <a:cubicBezTo>
                  <a:pt x="899" y="20"/>
                  <a:pt x="901" y="22"/>
                  <a:pt x="901" y="22"/>
                </a:cubicBezTo>
                <a:cubicBezTo>
                  <a:pt x="902" y="22"/>
                  <a:pt x="903" y="20"/>
                  <a:pt x="903" y="20"/>
                </a:cubicBezTo>
                <a:cubicBezTo>
                  <a:pt x="903" y="19"/>
                  <a:pt x="905" y="18"/>
                  <a:pt x="905" y="17"/>
                </a:cubicBezTo>
                <a:cubicBezTo>
                  <a:pt x="905" y="17"/>
                  <a:pt x="903" y="16"/>
                  <a:pt x="903" y="16"/>
                </a:cubicBezTo>
                <a:cubicBezTo>
                  <a:pt x="903" y="15"/>
                  <a:pt x="904" y="14"/>
                  <a:pt x="904" y="13"/>
                </a:cubicBezTo>
                <a:cubicBezTo>
                  <a:pt x="905" y="14"/>
                  <a:pt x="906" y="15"/>
                  <a:pt x="907" y="15"/>
                </a:cubicBezTo>
                <a:cubicBezTo>
                  <a:pt x="907" y="15"/>
                  <a:pt x="909" y="17"/>
                  <a:pt x="909" y="17"/>
                </a:cubicBezTo>
                <a:cubicBezTo>
                  <a:pt x="909" y="18"/>
                  <a:pt x="907" y="18"/>
                  <a:pt x="907" y="19"/>
                </a:cubicBezTo>
                <a:cubicBezTo>
                  <a:pt x="907" y="20"/>
                  <a:pt x="909" y="20"/>
                  <a:pt x="909" y="21"/>
                </a:cubicBezTo>
                <a:cubicBezTo>
                  <a:pt x="909" y="21"/>
                  <a:pt x="908" y="22"/>
                  <a:pt x="908" y="23"/>
                </a:cubicBezTo>
                <a:cubicBezTo>
                  <a:pt x="908" y="24"/>
                  <a:pt x="910" y="24"/>
                  <a:pt x="910" y="25"/>
                </a:cubicBezTo>
                <a:cubicBezTo>
                  <a:pt x="911" y="23"/>
                  <a:pt x="912" y="22"/>
                  <a:pt x="913" y="20"/>
                </a:cubicBezTo>
                <a:cubicBezTo>
                  <a:pt x="914" y="20"/>
                  <a:pt x="914" y="19"/>
                  <a:pt x="915" y="18"/>
                </a:cubicBezTo>
                <a:cubicBezTo>
                  <a:pt x="916" y="17"/>
                  <a:pt x="916" y="17"/>
                  <a:pt x="917" y="16"/>
                </a:cubicBezTo>
                <a:cubicBezTo>
                  <a:pt x="917" y="16"/>
                  <a:pt x="914" y="14"/>
                  <a:pt x="914" y="14"/>
                </a:cubicBezTo>
                <a:cubicBezTo>
                  <a:pt x="914" y="14"/>
                  <a:pt x="916" y="12"/>
                  <a:pt x="916" y="12"/>
                </a:cubicBezTo>
                <a:cubicBezTo>
                  <a:pt x="917" y="12"/>
                  <a:pt x="918" y="13"/>
                  <a:pt x="918" y="14"/>
                </a:cubicBezTo>
                <a:cubicBezTo>
                  <a:pt x="918" y="13"/>
                  <a:pt x="920" y="12"/>
                  <a:pt x="920" y="11"/>
                </a:cubicBezTo>
                <a:cubicBezTo>
                  <a:pt x="920" y="12"/>
                  <a:pt x="922" y="12"/>
                  <a:pt x="922" y="13"/>
                </a:cubicBezTo>
                <a:cubicBezTo>
                  <a:pt x="922" y="13"/>
                  <a:pt x="921" y="15"/>
                  <a:pt x="921" y="15"/>
                </a:cubicBezTo>
                <a:cubicBezTo>
                  <a:pt x="920" y="16"/>
                  <a:pt x="919" y="17"/>
                  <a:pt x="919" y="18"/>
                </a:cubicBezTo>
                <a:cubicBezTo>
                  <a:pt x="919" y="18"/>
                  <a:pt x="921" y="19"/>
                  <a:pt x="921" y="19"/>
                </a:cubicBezTo>
                <a:cubicBezTo>
                  <a:pt x="921" y="20"/>
                  <a:pt x="920" y="21"/>
                  <a:pt x="919" y="21"/>
                </a:cubicBezTo>
                <a:cubicBezTo>
                  <a:pt x="919" y="22"/>
                  <a:pt x="918" y="23"/>
                  <a:pt x="918" y="24"/>
                </a:cubicBezTo>
                <a:cubicBezTo>
                  <a:pt x="918" y="24"/>
                  <a:pt x="920" y="25"/>
                  <a:pt x="920" y="25"/>
                </a:cubicBezTo>
                <a:cubicBezTo>
                  <a:pt x="921" y="25"/>
                  <a:pt x="921" y="24"/>
                  <a:pt x="922" y="23"/>
                </a:cubicBezTo>
                <a:cubicBezTo>
                  <a:pt x="922" y="23"/>
                  <a:pt x="923" y="21"/>
                  <a:pt x="923" y="21"/>
                </a:cubicBezTo>
                <a:cubicBezTo>
                  <a:pt x="924" y="21"/>
                  <a:pt x="925" y="22"/>
                  <a:pt x="926" y="23"/>
                </a:cubicBezTo>
                <a:cubicBezTo>
                  <a:pt x="926" y="23"/>
                  <a:pt x="927" y="24"/>
                  <a:pt x="928" y="24"/>
                </a:cubicBezTo>
                <a:cubicBezTo>
                  <a:pt x="928" y="24"/>
                  <a:pt x="929" y="22"/>
                  <a:pt x="930" y="22"/>
                </a:cubicBezTo>
                <a:cubicBezTo>
                  <a:pt x="930" y="22"/>
                  <a:pt x="931" y="24"/>
                  <a:pt x="932" y="24"/>
                </a:cubicBezTo>
                <a:cubicBezTo>
                  <a:pt x="932" y="24"/>
                  <a:pt x="934" y="22"/>
                  <a:pt x="933" y="22"/>
                </a:cubicBezTo>
                <a:cubicBezTo>
                  <a:pt x="933" y="21"/>
                  <a:pt x="931" y="20"/>
                  <a:pt x="931" y="20"/>
                </a:cubicBezTo>
                <a:cubicBezTo>
                  <a:pt x="931" y="19"/>
                  <a:pt x="933" y="18"/>
                  <a:pt x="933" y="18"/>
                </a:cubicBezTo>
                <a:cubicBezTo>
                  <a:pt x="933" y="17"/>
                  <a:pt x="934" y="16"/>
                  <a:pt x="935" y="15"/>
                </a:cubicBezTo>
                <a:cubicBezTo>
                  <a:pt x="935" y="15"/>
                  <a:pt x="936" y="17"/>
                  <a:pt x="937" y="17"/>
                </a:cubicBezTo>
                <a:cubicBezTo>
                  <a:pt x="937" y="17"/>
                  <a:pt x="938" y="15"/>
                  <a:pt x="939" y="15"/>
                </a:cubicBezTo>
                <a:cubicBezTo>
                  <a:pt x="939" y="15"/>
                  <a:pt x="940" y="16"/>
                  <a:pt x="941" y="17"/>
                </a:cubicBezTo>
                <a:cubicBezTo>
                  <a:pt x="941" y="16"/>
                  <a:pt x="943" y="14"/>
                  <a:pt x="943" y="14"/>
                </a:cubicBezTo>
                <a:cubicBezTo>
                  <a:pt x="943" y="15"/>
                  <a:pt x="945" y="16"/>
                  <a:pt x="945" y="16"/>
                </a:cubicBezTo>
                <a:cubicBezTo>
                  <a:pt x="945" y="16"/>
                  <a:pt x="943" y="18"/>
                  <a:pt x="943" y="18"/>
                </a:cubicBezTo>
                <a:cubicBezTo>
                  <a:pt x="943" y="19"/>
                  <a:pt x="942" y="20"/>
                  <a:pt x="941" y="21"/>
                </a:cubicBezTo>
                <a:cubicBezTo>
                  <a:pt x="941" y="21"/>
                  <a:pt x="939" y="19"/>
                  <a:pt x="939" y="19"/>
                </a:cubicBezTo>
                <a:cubicBezTo>
                  <a:pt x="939" y="19"/>
                  <a:pt x="938" y="21"/>
                  <a:pt x="937" y="21"/>
                </a:cubicBezTo>
                <a:cubicBezTo>
                  <a:pt x="937" y="22"/>
                  <a:pt x="936" y="23"/>
                  <a:pt x="936" y="23"/>
                </a:cubicBezTo>
                <a:cubicBezTo>
                  <a:pt x="936" y="23"/>
                  <a:pt x="937" y="25"/>
                  <a:pt x="938" y="25"/>
                </a:cubicBezTo>
                <a:cubicBezTo>
                  <a:pt x="938" y="25"/>
                  <a:pt x="939" y="23"/>
                  <a:pt x="940" y="23"/>
                </a:cubicBezTo>
                <a:cubicBezTo>
                  <a:pt x="940" y="22"/>
                  <a:pt x="941" y="21"/>
                  <a:pt x="941" y="21"/>
                </a:cubicBezTo>
                <a:cubicBezTo>
                  <a:pt x="942" y="20"/>
                  <a:pt x="943" y="22"/>
                  <a:pt x="944" y="22"/>
                </a:cubicBezTo>
                <a:cubicBezTo>
                  <a:pt x="944" y="22"/>
                  <a:pt x="945" y="20"/>
                  <a:pt x="945" y="20"/>
                </a:cubicBezTo>
                <a:cubicBezTo>
                  <a:pt x="946" y="20"/>
                  <a:pt x="947" y="22"/>
                  <a:pt x="948" y="22"/>
                </a:cubicBezTo>
                <a:cubicBezTo>
                  <a:pt x="948" y="22"/>
                  <a:pt x="949" y="20"/>
                  <a:pt x="949" y="19"/>
                </a:cubicBezTo>
                <a:cubicBezTo>
                  <a:pt x="950" y="19"/>
                  <a:pt x="951" y="21"/>
                  <a:pt x="951" y="21"/>
                </a:cubicBezTo>
                <a:cubicBezTo>
                  <a:pt x="952" y="21"/>
                  <a:pt x="953" y="19"/>
                  <a:pt x="953" y="19"/>
                </a:cubicBezTo>
                <a:cubicBezTo>
                  <a:pt x="954" y="19"/>
                  <a:pt x="955" y="21"/>
                  <a:pt x="955" y="21"/>
                </a:cubicBezTo>
                <a:cubicBezTo>
                  <a:pt x="956" y="21"/>
                  <a:pt x="957" y="18"/>
                  <a:pt x="957" y="18"/>
                </a:cubicBezTo>
                <a:cubicBezTo>
                  <a:pt x="957" y="18"/>
                  <a:pt x="959" y="20"/>
                  <a:pt x="959" y="20"/>
                </a:cubicBezTo>
                <a:cubicBezTo>
                  <a:pt x="960" y="20"/>
                  <a:pt x="961" y="18"/>
                  <a:pt x="961" y="18"/>
                </a:cubicBezTo>
                <a:cubicBezTo>
                  <a:pt x="962" y="17"/>
                  <a:pt x="962" y="16"/>
                  <a:pt x="963" y="16"/>
                </a:cubicBezTo>
                <a:cubicBezTo>
                  <a:pt x="963" y="15"/>
                  <a:pt x="965" y="14"/>
                  <a:pt x="964" y="13"/>
                </a:cubicBezTo>
                <a:cubicBezTo>
                  <a:pt x="964" y="13"/>
                  <a:pt x="962" y="12"/>
                  <a:pt x="962" y="12"/>
                </a:cubicBezTo>
                <a:cubicBezTo>
                  <a:pt x="963" y="11"/>
                  <a:pt x="964" y="10"/>
                  <a:pt x="964" y="9"/>
                </a:cubicBezTo>
                <a:cubicBezTo>
                  <a:pt x="965" y="9"/>
                  <a:pt x="965" y="11"/>
                  <a:pt x="966" y="11"/>
                </a:cubicBezTo>
                <a:cubicBezTo>
                  <a:pt x="966" y="12"/>
                  <a:pt x="968" y="12"/>
                  <a:pt x="968" y="13"/>
                </a:cubicBezTo>
                <a:cubicBezTo>
                  <a:pt x="968" y="13"/>
                  <a:pt x="967" y="15"/>
                  <a:pt x="967" y="15"/>
                </a:cubicBezTo>
                <a:cubicBezTo>
                  <a:pt x="966" y="16"/>
                  <a:pt x="965" y="17"/>
                  <a:pt x="965" y="17"/>
                </a:cubicBezTo>
                <a:cubicBezTo>
                  <a:pt x="965" y="18"/>
                  <a:pt x="964" y="19"/>
                  <a:pt x="963" y="20"/>
                </a:cubicBezTo>
                <a:cubicBezTo>
                  <a:pt x="963" y="20"/>
                  <a:pt x="962" y="21"/>
                  <a:pt x="962" y="22"/>
                </a:cubicBezTo>
                <a:cubicBezTo>
                  <a:pt x="962" y="22"/>
                  <a:pt x="964" y="23"/>
                  <a:pt x="964" y="24"/>
                </a:cubicBezTo>
                <a:cubicBezTo>
                  <a:pt x="964" y="24"/>
                  <a:pt x="962" y="25"/>
                  <a:pt x="962" y="26"/>
                </a:cubicBezTo>
                <a:cubicBezTo>
                  <a:pt x="962" y="26"/>
                  <a:pt x="964" y="27"/>
                  <a:pt x="964" y="27"/>
                </a:cubicBezTo>
                <a:cubicBezTo>
                  <a:pt x="965" y="26"/>
                  <a:pt x="967" y="24"/>
                  <a:pt x="968" y="23"/>
                </a:cubicBezTo>
                <a:cubicBezTo>
                  <a:pt x="968" y="22"/>
                  <a:pt x="969" y="22"/>
                  <a:pt x="969" y="21"/>
                </a:cubicBezTo>
                <a:cubicBezTo>
                  <a:pt x="971" y="19"/>
                  <a:pt x="972" y="18"/>
                  <a:pt x="973" y="16"/>
                </a:cubicBezTo>
                <a:cubicBezTo>
                  <a:pt x="974" y="17"/>
                  <a:pt x="976" y="19"/>
                  <a:pt x="977" y="20"/>
                </a:cubicBezTo>
                <a:cubicBezTo>
                  <a:pt x="977" y="20"/>
                  <a:pt x="976" y="21"/>
                  <a:pt x="976" y="22"/>
                </a:cubicBezTo>
                <a:cubicBezTo>
                  <a:pt x="976" y="22"/>
                  <a:pt x="978" y="23"/>
                  <a:pt x="978" y="24"/>
                </a:cubicBezTo>
                <a:cubicBezTo>
                  <a:pt x="978" y="24"/>
                  <a:pt x="976" y="26"/>
                  <a:pt x="976" y="26"/>
                </a:cubicBezTo>
                <a:cubicBezTo>
                  <a:pt x="976" y="26"/>
                  <a:pt x="974" y="24"/>
                  <a:pt x="974" y="24"/>
                </a:cubicBezTo>
                <a:cubicBezTo>
                  <a:pt x="974" y="24"/>
                  <a:pt x="972" y="26"/>
                  <a:pt x="972" y="26"/>
                </a:cubicBezTo>
                <a:cubicBezTo>
                  <a:pt x="972" y="27"/>
                  <a:pt x="971" y="28"/>
                  <a:pt x="971" y="29"/>
                </a:cubicBezTo>
                <a:cubicBezTo>
                  <a:pt x="972" y="30"/>
                  <a:pt x="973" y="31"/>
                  <a:pt x="975" y="32"/>
                </a:cubicBezTo>
                <a:cubicBezTo>
                  <a:pt x="976" y="33"/>
                  <a:pt x="976" y="33"/>
                  <a:pt x="977" y="34"/>
                </a:cubicBezTo>
                <a:cubicBezTo>
                  <a:pt x="978" y="32"/>
                  <a:pt x="979" y="31"/>
                  <a:pt x="981" y="29"/>
                </a:cubicBezTo>
                <a:cubicBezTo>
                  <a:pt x="981" y="29"/>
                  <a:pt x="982" y="28"/>
                  <a:pt x="982" y="27"/>
                </a:cubicBezTo>
                <a:cubicBezTo>
                  <a:pt x="983" y="27"/>
                  <a:pt x="984" y="25"/>
                  <a:pt x="984" y="25"/>
                </a:cubicBezTo>
                <a:cubicBezTo>
                  <a:pt x="984" y="25"/>
                  <a:pt x="982" y="23"/>
                  <a:pt x="982" y="23"/>
                </a:cubicBezTo>
                <a:cubicBezTo>
                  <a:pt x="982" y="23"/>
                  <a:pt x="983" y="21"/>
                  <a:pt x="983" y="21"/>
                </a:cubicBezTo>
                <a:cubicBezTo>
                  <a:pt x="984" y="21"/>
                  <a:pt x="985" y="23"/>
                  <a:pt x="986" y="23"/>
                </a:cubicBezTo>
                <a:cubicBezTo>
                  <a:pt x="986" y="22"/>
                  <a:pt x="987" y="21"/>
                  <a:pt x="987" y="20"/>
                </a:cubicBezTo>
                <a:cubicBezTo>
                  <a:pt x="989" y="19"/>
                  <a:pt x="990" y="17"/>
                  <a:pt x="991" y="16"/>
                </a:cubicBezTo>
                <a:cubicBezTo>
                  <a:pt x="991" y="15"/>
                  <a:pt x="992" y="14"/>
                  <a:pt x="993" y="14"/>
                </a:cubicBezTo>
                <a:cubicBezTo>
                  <a:pt x="993" y="13"/>
                  <a:pt x="994" y="12"/>
                  <a:pt x="994" y="11"/>
                </a:cubicBezTo>
                <a:cubicBezTo>
                  <a:pt x="994" y="12"/>
                  <a:pt x="996" y="12"/>
                  <a:pt x="996" y="13"/>
                </a:cubicBezTo>
                <a:cubicBezTo>
                  <a:pt x="997" y="14"/>
                  <a:pt x="995" y="15"/>
                  <a:pt x="995" y="15"/>
                </a:cubicBezTo>
                <a:cubicBezTo>
                  <a:pt x="994" y="16"/>
                  <a:pt x="994" y="17"/>
                  <a:pt x="993" y="18"/>
                </a:cubicBezTo>
                <a:cubicBezTo>
                  <a:pt x="993" y="18"/>
                  <a:pt x="992" y="19"/>
                  <a:pt x="991" y="20"/>
                </a:cubicBezTo>
                <a:cubicBezTo>
                  <a:pt x="991" y="21"/>
                  <a:pt x="990" y="21"/>
                  <a:pt x="990" y="22"/>
                </a:cubicBezTo>
                <a:cubicBezTo>
                  <a:pt x="989" y="23"/>
                  <a:pt x="988" y="24"/>
                  <a:pt x="988" y="24"/>
                </a:cubicBezTo>
                <a:cubicBezTo>
                  <a:pt x="988" y="25"/>
                  <a:pt x="990" y="26"/>
                  <a:pt x="990" y="26"/>
                </a:cubicBezTo>
                <a:cubicBezTo>
                  <a:pt x="990" y="26"/>
                  <a:pt x="988" y="28"/>
                  <a:pt x="988" y="28"/>
                </a:cubicBezTo>
                <a:cubicBezTo>
                  <a:pt x="989" y="28"/>
                  <a:pt x="990" y="30"/>
                  <a:pt x="991" y="30"/>
                </a:cubicBezTo>
                <a:cubicBezTo>
                  <a:pt x="991" y="30"/>
                  <a:pt x="992" y="28"/>
                  <a:pt x="992" y="28"/>
                </a:cubicBezTo>
                <a:cubicBezTo>
                  <a:pt x="993" y="28"/>
                  <a:pt x="994" y="29"/>
                  <a:pt x="995" y="29"/>
                </a:cubicBezTo>
                <a:cubicBezTo>
                  <a:pt x="995" y="30"/>
                  <a:pt x="996" y="31"/>
                  <a:pt x="997" y="31"/>
                </a:cubicBezTo>
                <a:cubicBezTo>
                  <a:pt x="997" y="30"/>
                  <a:pt x="998" y="30"/>
                  <a:pt x="999" y="29"/>
                </a:cubicBezTo>
                <a:cubicBezTo>
                  <a:pt x="999" y="29"/>
                  <a:pt x="1000" y="27"/>
                  <a:pt x="1000" y="27"/>
                </a:cubicBezTo>
                <a:cubicBezTo>
                  <a:pt x="1000" y="26"/>
                  <a:pt x="998" y="25"/>
                  <a:pt x="998" y="25"/>
                </a:cubicBezTo>
                <a:cubicBezTo>
                  <a:pt x="997" y="24"/>
                  <a:pt x="997" y="24"/>
                  <a:pt x="996" y="23"/>
                </a:cubicBezTo>
                <a:cubicBezTo>
                  <a:pt x="997" y="22"/>
                  <a:pt x="998" y="20"/>
                  <a:pt x="999" y="19"/>
                </a:cubicBezTo>
                <a:cubicBezTo>
                  <a:pt x="1000" y="18"/>
                  <a:pt x="1000" y="17"/>
                  <a:pt x="1001" y="17"/>
                </a:cubicBezTo>
                <a:cubicBezTo>
                  <a:pt x="1001" y="16"/>
                  <a:pt x="1002" y="14"/>
                  <a:pt x="1003" y="14"/>
                </a:cubicBezTo>
                <a:cubicBezTo>
                  <a:pt x="1003" y="14"/>
                  <a:pt x="1005" y="16"/>
                  <a:pt x="1005" y="16"/>
                </a:cubicBezTo>
                <a:cubicBezTo>
                  <a:pt x="1005" y="16"/>
                  <a:pt x="1003" y="18"/>
                  <a:pt x="1003" y="18"/>
                </a:cubicBezTo>
                <a:cubicBezTo>
                  <a:pt x="1003" y="19"/>
                  <a:pt x="1002" y="20"/>
                  <a:pt x="1001" y="20"/>
                </a:cubicBezTo>
                <a:cubicBezTo>
                  <a:pt x="1001" y="21"/>
                  <a:pt x="1000" y="22"/>
                  <a:pt x="1000" y="23"/>
                </a:cubicBezTo>
                <a:cubicBezTo>
                  <a:pt x="1000" y="23"/>
                  <a:pt x="1002" y="24"/>
                  <a:pt x="1002" y="24"/>
                </a:cubicBezTo>
                <a:cubicBezTo>
                  <a:pt x="1002" y="25"/>
                  <a:pt x="1000" y="26"/>
                  <a:pt x="1000" y="27"/>
                </a:cubicBezTo>
                <a:cubicBezTo>
                  <a:pt x="1001" y="27"/>
                  <a:pt x="1002" y="28"/>
                  <a:pt x="1003" y="28"/>
                </a:cubicBezTo>
                <a:cubicBezTo>
                  <a:pt x="1003" y="29"/>
                  <a:pt x="1005" y="30"/>
                  <a:pt x="1005" y="30"/>
                </a:cubicBezTo>
                <a:cubicBezTo>
                  <a:pt x="1005" y="31"/>
                  <a:pt x="1003" y="32"/>
                  <a:pt x="1003" y="32"/>
                </a:cubicBezTo>
                <a:cubicBezTo>
                  <a:pt x="1003" y="33"/>
                  <a:pt x="1005" y="33"/>
                  <a:pt x="1005" y="34"/>
                </a:cubicBezTo>
                <a:cubicBezTo>
                  <a:pt x="1005" y="35"/>
                  <a:pt x="1003" y="36"/>
                  <a:pt x="1004" y="36"/>
                </a:cubicBezTo>
                <a:cubicBezTo>
                  <a:pt x="1004" y="37"/>
                  <a:pt x="1006" y="37"/>
                  <a:pt x="1006" y="38"/>
                </a:cubicBezTo>
                <a:cubicBezTo>
                  <a:pt x="1006" y="37"/>
                  <a:pt x="1007" y="36"/>
                  <a:pt x="1008" y="36"/>
                </a:cubicBezTo>
                <a:cubicBezTo>
                  <a:pt x="1008" y="35"/>
                  <a:pt x="1009" y="34"/>
                  <a:pt x="1009" y="33"/>
                </a:cubicBezTo>
                <a:cubicBezTo>
                  <a:pt x="1009" y="33"/>
                  <a:pt x="1007" y="32"/>
                  <a:pt x="1007" y="32"/>
                </a:cubicBezTo>
                <a:cubicBezTo>
                  <a:pt x="1007" y="31"/>
                  <a:pt x="1005" y="31"/>
                  <a:pt x="1005" y="30"/>
                </a:cubicBezTo>
                <a:cubicBezTo>
                  <a:pt x="1005" y="30"/>
                  <a:pt x="1006" y="28"/>
                  <a:pt x="1006" y="28"/>
                </a:cubicBezTo>
                <a:cubicBezTo>
                  <a:pt x="1007" y="27"/>
                  <a:pt x="1008" y="26"/>
                  <a:pt x="1008" y="26"/>
                </a:cubicBezTo>
                <a:cubicBezTo>
                  <a:pt x="1009" y="26"/>
                  <a:pt x="1010" y="27"/>
                  <a:pt x="1010" y="27"/>
                </a:cubicBezTo>
                <a:cubicBezTo>
                  <a:pt x="1011" y="28"/>
                  <a:pt x="1012" y="29"/>
                  <a:pt x="1013" y="29"/>
                </a:cubicBezTo>
                <a:cubicBezTo>
                  <a:pt x="1013" y="29"/>
                  <a:pt x="1014" y="31"/>
                  <a:pt x="1015" y="31"/>
                </a:cubicBezTo>
                <a:cubicBezTo>
                  <a:pt x="1015" y="31"/>
                  <a:pt x="1016" y="29"/>
                  <a:pt x="1017" y="28"/>
                </a:cubicBezTo>
                <a:cubicBezTo>
                  <a:pt x="1017" y="28"/>
                  <a:pt x="1018" y="27"/>
                  <a:pt x="1018" y="26"/>
                </a:cubicBezTo>
                <a:cubicBezTo>
                  <a:pt x="1019" y="26"/>
                  <a:pt x="1020" y="28"/>
                  <a:pt x="1021" y="28"/>
                </a:cubicBezTo>
                <a:cubicBezTo>
                  <a:pt x="1021" y="28"/>
                  <a:pt x="1022" y="26"/>
                  <a:pt x="1022" y="26"/>
                </a:cubicBezTo>
                <a:cubicBezTo>
                  <a:pt x="1022" y="26"/>
                  <a:pt x="1024" y="23"/>
                  <a:pt x="1024" y="23"/>
                </a:cubicBezTo>
                <a:cubicBezTo>
                  <a:pt x="1024" y="24"/>
                  <a:pt x="1026" y="25"/>
                  <a:pt x="1026" y="25"/>
                </a:cubicBezTo>
                <a:cubicBezTo>
                  <a:pt x="1026" y="26"/>
                  <a:pt x="1024" y="27"/>
                  <a:pt x="1024" y="27"/>
                </a:cubicBezTo>
                <a:cubicBezTo>
                  <a:pt x="1025" y="28"/>
                  <a:pt x="1027" y="28"/>
                  <a:pt x="1027" y="29"/>
                </a:cubicBezTo>
                <a:cubicBezTo>
                  <a:pt x="1027" y="30"/>
                  <a:pt x="1025" y="31"/>
                  <a:pt x="1025" y="31"/>
                </a:cubicBezTo>
                <a:cubicBezTo>
                  <a:pt x="1025" y="32"/>
                  <a:pt x="1027" y="32"/>
                  <a:pt x="1027" y="33"/>
                </a:cubicBezTo>
                <a:cubicBezTo>
                  <a:pt x="1028" y="32"/>
                  <a:pt x="1028" y="32"/>
                  <a:pt x="1029" y="31"/>
                </a:cubicBezTo>
                <a:cubicBezTo>
                  <a:pt x="1029" y="31"/>
                  <a:pt x="1030" y="29"/>
                  <a:pt x="1031" y="29"/>
                </a:cubicBezTo>
                <a:cubicBezTo>
                  <a:pt x="1031" y="29"/>
                  <a:pt x="1033" y="30"/>
                  <a:pt x="1033" y="30"/>
                </a:cubicBezTo>
                <a:cubicBezTo>
                  <a:pt x="1033" y="30"/>
                  <a:pt x="1034" y="29"/>
                  <a:pt x="1035" y="28"/>
                </a:cubicBezTo>
                <a:cubicBezTo>
                  <a:pt x="1035" y="27"/>
                  <a:pt x="1036" y="27"/>
                  <a:pt x="1036" y="26"/>
                </a:cubicBezTo>
                <a:cubicBezTo>
                  <a:pt x="1037" y="25"/>
                  <a:pt x="1037" y="24"/>
                  <a:pt x="1038" y="24"/>
                </a:cubicBezTo>
                <a:cubicBezTo>
                  <a:pt x="1038" y="23"/>
                  <a:pt x="1039" y="21"/>
                  <a:pt x="1040" y="21"/>
                </a:cubicBezTo>
                <a:cubicBezTo>
                  <a:pt x="1040" y="21"/>
                  <a:pt x="1041" y="23"/>
                  <a:pt x="1042" y="23"/>
                </a:cubicBezTo>
                <a:cubicBezTo>
                  <a:pt x="1042" y="24"/>
                  <a:pt x="1044" y="24"/>
                  <a:pt x="1044" y="25"/>
                </a:cubicBezTo>
                <a:cubicBezTo>
                  <a:pt x="1044" y="25"/>
                  <a:pt x="1043" y="27"/>
                  <a:pt x="1042" y="27"/>
                </a:cubicBezTo>
                <a:cubicBezTo>
                  <a:pt x="1042" y="28"/>
                  <a:pt x="1041" y="28"/>
                  <a:pt x="1041" y="29"/>
                </a:cubicBezTo>
                <a:cubicBezTo>
                  <a:pt x="1040" y="29"/>
                  <a:pt x="1039" y="27"/>
                  <a:pt x="1038" y="28"/>
                </a:cubicBezTo>
                <a:cubicBezTo>
                  <a:pt x="1038" y="28"/>
                  <a:pt x="1037" y="29"/>
                  <a:pt x="1037" y="30"/>
                </a:cubicBezTo>
                <a:cubicBezTo>
                  <a:pt x="1036" y="30"/>
                  <a:pt x="1035" y="32"/>
                  <a:pt x="1035" y="32"/>
                </a:cubicBezTo>
                <a:cubicBezTo>
                  <a:pt x="1035" y="33"/>
                  <a:pt x="1037" y="33"/>
                  <a:pt x="1037" y="34"/>
                </a:cubicBezTo>
                <a:cubicBezTo>
                  <a:pt x="1037" y="34"/>
                  <a:pt x="1036" y="36"/>
                  <a:pt x="1036" y="36"/>
                </a:cubicBezTo>
                <a:cubicBezTo>
                  <a:pt x="1035" y="37"/>
                  <a:pt x="1034" y="37"/>
                  <a:pt x="1034" y="38"/>
                </a:cubicBezTo>
                <a:cubicBezTo>
                  <a:pt x="1035" y="38"/>
                  <a:pt x="1035" y="40"/>
                  <a:pt x="1036" y="40"/>
                </a:cubicBezTo>
                <a:cubicBezTo>
                  <a:pt x="1036" y="40"/>
                  <a:pt x="1038" y="38"/>
                  <a:pt x="1038" y="38"/>
                </a:cubicBezTo>
                <a:cubicBezTo>
                  <a:pt x="1038" y="37"/>
                  <a:pt x="1039" y="35"/>
                  <a:pt x="1040" y="35"/>
                </a:cubicBezTo>
                <a:cubicBezTo>
                  <a:pt x="1040" y="35"/>
                  <a:pt x="1041" y="37"/>
                  <a:pt x="1042" y="37"/>
                </a:cubicBezTo>
                <a:cubicBezTo>
                  <a:pt x="1042" y="38"/>
                  <a:pt x="1043" y="39"/>
                  <a:pt x="1044" y="39"/>
                </a:cubicBezTo>
                <a:cubicBezTo>
                  <a:pt x="1044" y="39"/>
                  <a:pt x="1046" y="41"/>
                  <a:pt x="1046" y="41"/>
                </a:cubicBezTo>
                <a:cubicBezTo>
                  <a:pt x="1047" y="40"/>
                  <a:pt x="1048" y="39"/>
                  <a:pt x="1048" y="38"/>
                </a:cubicBezTo>
                <a:cubicBezTo>
                  <a:pt x="1049" y="38"/>
                  <a:pt x="1049" y="37"/>
                  <a:pt x="1050" y="36"/>
                </a:cubicBezTo>
                <a:cubicBezTo>
                  <a:pt x="1051" y="37"/>
                  <a:pt x="1053" y="38"/>
                  <a:pt x="1054" y="39"/>
                </a:cubicBezTo>
                <a:cubicBezTo>
                  <a:pt x="1053" y="41"/>
                  <a:pt x="1052" y="42"/>
                  <a:pt x="1051" y="44"/>
                </a:cubicBezTo>
                <a:cubicBezTo>
                  <a:pt x="1050" y="44"/>
                  <a:pt x="1050" y="46"/>
                  <a:pt x="1049" y="46"/>
                </a:cubicBezTo>
                <a:cubicBezTo>
                  <a:pt x="1048" y="46"/>
                  <a:pt x="1047" y="44"/>
                  <a:pt x="1047" y="44"/>
                </a:cubicBezTo>
                <a:cubicBezTo>
                  <a:pt x="1046" y="45"/>
                  <a:pt x="1046" y="47"/>
                  <a:pt x="1045" y="47"/>
                </a:cubicBezTo>
                <a:cubicBezTo>
                  <a:pt x="1044" y="47"/>
                  <a:pt x="1043" y="45"/>
                  <a:pt x="1043" y="45"/>
                </a:cubicBezTo>
                <a:cubicBezTo>
                  <a:pt x="1042" y="45"/>
                  <a:pt x="1042" y="47"/>
                  <a:pt x="1041" y="47"/>
                </a:cubicBezTo>
                <a:cubicBezTo>
                  <a:pt x="1041" y="48"/>
                  <a:pt x="1043" y="48"/>
                  <a:pt x="1043" y="49"/>
                </a:cubicBezTo>
                <a:cubicBezTo>
                  <a:pt x="1043" y="49"/>
                  <a:pt x="1041" y="51"/>
                  <a:pt x="1042" y="51"/>
                </a:cubicBezTo>
                <a:cubicBezTo>
                  <a:pt x="1042" y="51"/>
                  <a:pt x="1044" y="53"/>
                  <a:pt x="1044" y="53"/>
                </a:cubicBezTo>
                <a:cubicBezTo>
                  <a:pt x="1044" y="53"/>
                  <a:pt x="1045" y="51"/>
                  <a:pt x="1046" y="51"/>
                </a:cubicBezTo>
                <a:cubicBezTo>
                  <a:pt x="1046" y="51"/>
                  <a:pt x="1047" y="52"/>
                  <a:pt x="1048" y="52"/>
                </a:cubicBezTo>
                <a:cubicBezTo>
                  <a:pt x="1048" y="52"/>
                  <a:pt x="1049" y="50"/>
                  <a:pt x="1050" y="50"/>
                </a:cubicBezTo>
                <a:cubicBezTo>
                  <a:pt x="1050" y="50"/>
                  <a:pt x="1051" y="52"/>
                  <a:pt x="1052" y="52"/>
                </a:cubicBezTo>
                <a:cubicBezTo>
                  <a:pt x="1052" y="52"/>
                  <a:pt x="1053" y="50"/>
                  <a:pt x="1053" y="50"/>
                </a:cubicBezTo>
                <a:cubicBezTo>
                  <a:pt x="1054" y="49"/>
                  <a:pt x="1055" y="48"/>
                  <a:pt x="1055" y="47"/>
                </a:cubicBezTo>
                <a:cubicBezTo>
                  <a:pt x="1056" y="47"/>
                  <a:pt x="1057" y="46"/>
                  <a:pt x="1057" y="45"/>
                </a:cubicBezTo>
                <a:cubicBezTo>
                  <a:pt x="1057" y="45"/>
                  <a:pt x="1055" y="44"/>
                  <a:pt x="1055" y="43"/>
                </a:cubicBezTo>
                <a:cubicBezTo>
                  <a:pt x="1055" y="43"/>
                  <a:pt x="1056" y="42"/>
                  <a:pt x="1056" y="41"/>
                </a:cubicBezTo>
                <a:cubicBezTo>
                  <a:pt x="1056" y="41"/>
                  <a:pt x="1054" y="40"/>
                  <a:pt x="1054" y="39"/>
                </a:cubicBezTo>
                <a:cubicBezTo>
                  <a:pt x="1054" y="39"/>
                  <a:pt x="1056" y="38"/>
                  <a:pt x="1056" y="37"/>
                </a:cubicBezTo>
                <a:cubicBezTo>
                  <a:pt x="1056" y="36"/>
                  <a:pt x="1057" y="36"/>
                  <a:pt x="1058" y="35"/>
                </a:cubicBezTo>
                <a:cubicBezTo>
                  <a:pt x="1058" y="35"/>
                  <a:pt x="1060" y="37"/>
                  <a:pt x="1060" y="37"/>
                </a:cubicBezTo>
                <a:cubicBezTo>
                  <a:pt x="1060" y="37"/>
                  <a:pt x="1062" y="38"/>
                  <a:pt x="1062" y="38"/>
                </a:cubicBezTo>
                <a:cubicBezTo>
                  <a:pt x="1062" y="38"/>
                  <a:pt x="1064" y="36"/>
                  <a:pt x="1064" y="36"/>
                </a:cubicBezTo>
                <a:cubicBezTo>
                  <a:pt x="1064" y="36"/>
                  <a:pt x="1061" y="35"/>
                  <a:pt x="1061" y="34"/>
                </a:cubicBezTo>
                <a:cubicBezTo>
                  <a:pt x="1061" y="34"/>
                  <a:pt x="1063" y="33"/>
                  <a:pt x="1063" y="32"/>
                </a:cubicBezTo>
                <a:cubicBezTo>
                  <a:pt x="1064" y="31"/>
                  <a:pt x="1065" y="29"/>
                  <a:pt x="1067" y="28"/>
                </a:cubicBezTo>
                <a:cubicBezTo>
                  <a:pt x="1067" y="28"/>
                  <a:pt x="1069" y="29"/>
                  <a:pt x="1069" y="29"/>
                </a:cubicBezTo>
                <a:cubicBezTo>
                  <a:pt x="1069" y="30"/>
                  <a:pt x="1067" y="31"/>
                  <a:pt x="1067" y="32"/>
                </a:cubicBezTo>
                <a:cubicBezTo>
                  <a:pt x="1067" y="32"/>
                  <a:pt x="1069" y="33"/>
                  <a:pt x="1069" y="33"/>
                </a:cubicBezTo>
                <a:cubicBezTo>
                  <a:pt x="1069" y="34"/>
                  <a:pt x="1068" y="35"/>
                  <a:pt x="1068" y="36"/>
                </a:cubicBezTo>
                <a:cubicBezTo>
                  <a:pt x="1067" y="36"/>
                  <a:pt x="1066" y="37"/>
                  <a:pt x="1066" y="38"/>
                </a:cubicBezTo>
                <a:cubicBezTo>
                  <a:pt x="1065" y="39"/>
                  <a:pt x="1065" y="40"/>
                  <a:pt x="1064" y="40"/>
                </a:cubicBezTo>
                <a:cubicBezTo>
                  <a:pt x="1064" y="40"/>
                  <a:pt x="1063" y="42"/>
                  <a:pt x="1063" y="42"/>
                </a:cubicBezTo>
                <a:cubicBezTo>
                  <a:pt x="1062" y="42"/>
                  <a:pt x="1060" y="41"/>
                  <a:pt x="1060" y="41"/>
                </a:cubicBezTo>
                <a:cubicBezTo>
                  <a:pt x="1060" y="41"/>
                  <a:pt x="1058" y="42"/>
                  <a:pt x="1059" y="43"/>
                </a:cubicBezTo>
                <a:cubicBezTo>
                  <a:pt x="1059" y="43"/>
                  <a:pt x="1060" y="44"/>
                  <a:pt x="1061" y="45"/>
                </a:cubicBezTo>
                <a:cubicBezTo>
                  <a:pt x="1061" y="45"/>
                  <a:pt x="1063" y="46"/>
                  <a:pt x="1063" y="46"/>
                </a:cubicBezTo>
                <a:cubicBezTo>
                  <a:pt x="1063" y="47"/>
                  <a:pt x="1062" y="48"/>
                  <a:pt x="1061" y="49"/>
                </a:cubicBezTo>
                <a:cubicBezTo>
                  <a:pt x="1061" y="49"/>
                  <a:pt x="1060" y="50"/>
                  <a:pt x="1060" y="51"/>
                </a:cubicBezTo>
                <a:cubicBezTo>
                  <a:pt x="1059" y="51"/>
                  <a:pt x="1058" y="53"/>
                  <a:pt x="1058" y="53"/>
                </a:cubicBezTo>
                <a:cubicBezTo>
                  <a:pt x="1058" y="54"/>
                  <a:pt x="1056" y="55"/>
                  <a:pt x="1056" y="55"/>
                </a:cubicBezTo>
                <a:cubicBezTo>
                  <a:pt x="1056" y="55"/>
                  <a:pt x="1058" y="57"/>
                  <a:pt x="1058" y="57"/>
                </a:cubicBezTo>
                <a:cubicBezTo>
                  <a:pt x="1059" y="57"/>
                  <a:pt x="1060" y="55"/>
                  <a:pt x="1060" y="55"/>
                </a:cubicBezTo>
                <a:cubicBezTo>
                  <a:pt x="1061" y="55"/>
                  <a:pt x="1062" y="56"/>
                  <a:pt x="1062" y="56"/>
                </a:cubicBezTo>
                <a:cubicBezTo>
                  <a:pt x="1063" y="57"/>
                  <a:pt x="1065" y="58"/>
                  <a:pt x="1065" y="58"/>
                </a:cubicBezTo>
                <a:cubicBezTo>
                  <a:pt x="1065" y="59"/>
                  <a:pt x="1063" y="60"/>
                  <a:pt x="1063" y="60"/>
                </a:cubicBezTo>
                <a:cubicBezTo>
                  <a:pt x="1062" y="62"/>
                  <a:pt x="1061" y="63"/>
                  <a:pt x="1060" y="65"/>
                </a:cubicBezTo>
                <a:cubicBezTo>
                  <a:pt x="1058" y="64"/>
                  <a:pt x="1057" y="63"/>
                  <a:pt x="1055" y="61"/>
                </a:cubicBezTo>
                <a:cubicBezTo>
                  <a:pt x="1055" y="61"/>
                  <a:pt x="1057" y="60"/>
                  <a:pt x="1057" y="59"/>
                </a:cubicBezTo>
                <a:cubicBezTo>
                  <a:pt x="1057" y="59"/>
                  <a:pt x="1054" y="58"/>
                  <a:pt x="1055" y="57"/>
                </a:cubicBezTo>
                <a:cubicBezTo>
                  <a:pt x="1055" y="57"/>
                  <a:pt x="1056" y="56"/>
                  <a:pt x="1056" y="55"/>
                </a:cubicBezTo>
                <a:cubicBezTo>
                  <a:pt x="1056" y="55"/>
                  <a:pt x="1055" y="54"/>
                  <a:pt x="1054" y="53"/>
                </a:cubicBezTo>
                <a:cubicBezTo>
                  <a:pt x="1053" y="53"/>
                  <a:pt x="1052" y="52"/>
                  <a:pt x="1052" y="52"/>
                </a:cubicBezTo>
                <a:cubicBezTo>
                  <a:pt x="1051" y="53"/>
                  <a:pt x="1049" y="55"/>
                  <a:pt x="1048" y="56"/>
                </a:cubicBezTo>
                <a:cubicBezTo>
                  <a:pt x="1049" y="57"/>
                  <a:pt x="1050" y="57"/>
                  <a:pt x="1051" y="58"/>
                </a:cubicBezTo>
                <a:cubicBezTo>
                  <a:pt x="1051" y="58"/>
                  <a:pt x="1053" y="59"/>
                  <a:pt x="1053" y="60"/>
                </a:cubicBezTo>
                <a:cubicBezTo>
                  <a:pt x="1053" y="60"/>
                  <a:pt x="1051" y="62"/>
                  <a:pt x="1051" y="62"/>
                </a:cubicBezTo>
                <a:cubicBezTo>
                  <a:pt x="1051" y="62"/>
                  <a:pt x="1049" y="64"/>
                  <a:pt x="1049" y="64"/>
                </a:cubicBezTo>
                <a:cubicBezTo>
                  <a:pt x="1049" y="64"/>
                  <a:pt x="1051" y="66"/>
                  <a:pt x="1052" y="66"/>
                </a:cubicBezTo>
                <a:cubicBezTo>
                  <a:pt x="1052" y="66"/>
                  <a:pt x="1054" y="67"/>
                  <a:pt x="1054" y="68"/>
                </a:cubicBezTo>
                <a:cubicBezTo>
                  <a:pt x="1054" y="68"/>
                  <a:pt x="1052" y="70"/>
                  <a:pt x="1052" y="70"/>
                </a:cubicBezTo>
                <a:cubicBezTo>
                  <a:pt x="1052" y="70"/>
                  <a:pt x="1050" y="68"/>
                  <a:pt x="1050" y="68"/>
                </a:cubicBezTo>
                <a:cubicBezTo>
                  <a:pt x="1049" y="68"/>
                  <a:pt x="1049" y="70"/>
                  <a:pt x="1048" y="70"/>
                </a:cubicBezTo>
                <a:cubicBezTo>
                  <a:pt x="1048" y="71"/>
                  <a:pt x="1047" y="72"/>
                  <a:pt x="1047" y="73"/>
                </a:cubicBezTo>
                <a:cubicBezTo>
                  <a:pt x="1047" y="73"/>
                  <a:pt x="1048" y="74"/>
                  <a:pt x="1049" y="74"/>
                </a:cubicBezTo>
                <a:cubicBezTo>
                  <a:pt x="1049" y="74"/>
                  <a:pt x="1047" y="76"/>
                  <a:pt x="1047" y="76"/>
                </a:cubicBezTo>
                <a:cubicBezTo>
                  <a:pt x="1047" y="76"/>
                  <a:pt x="1045" y="75"/>
                  <a:pt x="1045" y="75"/>
                </a:cubicBezTo>
                <a:cubicBezTo>
                  <a:pt x="1045" y="74"/>
                  <a:pt x="1047" y="73"/>
                  <a:pt x="1047" y="73"/>
                </a:cubicBezTo>
                <a:cubicBezTo>
                  <a:pt x="1046" y="72"/>
                  <a:pt x="1044" y="71"/>
                  <a:pt x="1044" y="71"/>
                </a:cubicBezTo>
                <a:cubicBezTo>
                  <a:pt x="1044" y="70"/>
                  <a:pt x="1046" y="69"/>
                  <a:pt x="1046" y="69"/>
                </a:cubicBezTo>
                <a:cubicBezTo>
                  <a:pt x="1046" y="68"/>
                  <a:pt x="1044" y="68"/>
                  <a:pt x="1044" y="67"/>
                </a:cubicBezTo>
                <a:cubicBezTo>
                  <a:pt x="1044" y="66"/>
                  <a:pt x="1046" y="65"/>
                  <a:pt x="1045" y="65"/>
                </a:cubicBezTo>
                <a:cubicBezTo>
                  <a:pt x="1045" y="64"/>
                  <a:pt x="1043" y="64"/>
                  <a:pt x="1043" y="63"/>
                </a:cubicBezTo>
                <a:cubicBezTo>
                  <a:pt x="1043" y="62"/>
                  <a:pt x="1045" y="61"/>
                  <a:pt x="1045" y="61"/>
                </a:cubicBezTo>
                <a:cubicBezTo>
                  <a:pt x="1045" y="60"/>
                  <a:pt x="1043" y="60"/>
                  <a:pt x="1043" y="59"/>
                </a:cubicBezTo>
                <a:cubicBezTo>
                  <a:pt x="1042" y="61"/>
                  <a:pt x="1040" y="62"/>
                  <a:pt x="1039" y="63"/>
                </a:cubicBezTo>
                <a:cubicBezTo>
                  <a:pt x="1039" y="64"/>
                  <a:pt x="1038" y="65"/>
                  <a:pt x="1038" y="66"/>
                </a:cubicBezTo>
                <a:cubicBezTo>
                  <a:pt x="1037" y="66"/>
                  <a:pt x="1036" y="68"/>
                  <a:pt x="1036" y="68"/>
                </a:cubicBezTo>
                <a:cubicBezTo>
                  <a:pt x="1036" y="68"/>
                  <a:pt x="1034" y="66"/>
                  <a:pt x="1034" y="66"/>
                </a:cubicBezTo>
                <a:cubicBezTo>
                  <a:pt x="1033" y="67"/>
                  <a:pt x="1032" y="68"/>
                  <a:pt x="1032" y="68"/>
                </a:cubicBezTo>
                <a:cubicBezTo>
                  <a:pt x="1032" y="69"/>
                  <a:pt x="1034" y="70"/>
                  <a:pt x="1034" y="70"/>
                </a:cubicBezTo>
                <a:cubicBezTo>
                  <a:pt x="1034" y="71"/>
                  <a:pt x="1033" y="72"/>
                  <a:pt x="1032" y="72"/>
                </a:cubicBezTo>
                <a:cubicBezTo>
                  <a:pt x="1032" y="73"/>
                  <a:pt x="1031" y="74"/>
                  <a:pt x="1031" y="75"/>
                </a:cubicBezTo>
                <a:cubicBezTo>
                  <a:pt x="1030" y="75"/>
                  <a:pt x="1030" y="76"/>
                  <a:pt x="1029" y="77"/>
                </a:cubicBezTo>
                <a:cubicBezTo>
                  <a:pt x="1028" y="76"/>
                  <a:pt x="1026" y="75"/>
                  <a:pt x="1025" y="73"/>
                </a:cubicBezTo>
                <a:cubicBezTo>
                  <a:pt x="1025" y="73"/>
                  <a:pt x="1026" y="72"/>
                  <a:pt x="1026" y="71"/>
                </a:cubicBezTo>
                <a:cubicBezTo>
                  <a:pt x="1027" y="71"/>
                  <a:pt x="1028" y="69"/>
                  <a:pt x="1028" y="69"/>
                </a:cubicBezTo>
                <a:cubicBezTo>
                  <a:pt x="1028" y="69"/>
                  <a:pt x="1026" y="68"/>
                  <a:pt x="1026" y="67"/>
                </a:cubicBezTo>
                <a:cubicBezTo>
                  <a:pt x="1025" y="67"/>
                  <a:pt x="1024" y="66"/>
                  <a:pt x="1024" y="66"/>
                </a:cubicBezTo>
                <a:cubicBezTo>
                  <a:pt x="1023" y="66"/>
                  <a:pt x="1022" y="68"/>
                  <a:pt x="1022" y="68"/>
                </a:cubicBezTo>
                <a:cubicBezTo>
                  <a:pt x="1022" y="68"/>
                  <a:pt x="1020" y="70"/>
                  <a:pt x="1020" y="70"/>
                </a:cubicBezTo>
                <a:cubicBezTo>
                  <a:pt x="1020" y="70"/>
                  <a:pt x="1018" y="69"/>
                  <a:pt x="1018" y="68"/>
                </a:cubicBezTo>
                <a:cubicBezTo>
                  <a:pt x="1018" y="68"/>
                  <a:pt x="1016" y="67"/>
                  <a:pt x="1016" y="67"/>
                </a:cubicBezTo>
                <a:cubicBezTo>
                  <a:pt x="1016" y="66"/>
                  <a:pt x="1018" y="65"/>
                  <a:pt x="1017" y="64"/>
                </a:cubicBezTo>
                <a:cubicBezTo>
                  <a:pt x="1017" y="64"/>
                  <a:pt x="1016" y="63"/>
                  <a:pt x="1015" y="63"/>
                </a:cubicBezTo>
                <a:cubicBezTo>
                  <a:pt x="1014" y="62"/>
                  <a:pt x="1014" y="62"/>
                  <a:pt x="1013" y="61"/>
                </a:cubicBezTo>
                <a:cubicBezTo>
                  <a:pt x="1013" y="62"/>
                  <a:pt x="1011" y="63"/>
                  <a:pt x="1011" y="63"/>
                </a:cubicBezTo>
                <a:cubicBezTo>
                  <a:pt x="1011" y="64"/>
                  <a:pt x="1013" y="65"/>
                  <a:pt x="1013" y="65"/>
                </a:cubicBezTo>
                <a:cubicBezTo>
                  <a:pt x="1014" y="65"/>
                  <a:pt x="1016" y="66"/>
                  <a:pt x="1016" y="67"/>
                </a:cubicBezTo>
                <a:cubicBezTo>
                  <a:pt x="1016" y="67"/>
                  <a:pt x="1014" y="68"/>
                  <a:pt x="1014" y="69"/>
                </a:cubicBezTo>
                <a:cubicBezTo>
                  <a:pt x="1014" y="69"/>
                  <a:pt x="1013" y="71"/>
                  <a:pt x="1012" y="71"/>
                </a:cubicBezTo>
                <a:cubicBezTo>
                  <a:pt x="1012" y="71"/>
                  <a:pt x="1010" y="69"/>
                  <a:pt x="1010" y="69"/>
                </a:cubicBezTo>
                <a:cubicBezTo>
                  <a:pt x="1009" y="70"/>
                  <a:pt x="1009" y="71"/>
                  <a:pt x="1008" y="72"/>
                </a:cubicBezTo>
                <a:cubicBezTo>
                  <a:pt x="1009" y="72"/>
                  <a:pt x="1010" y="73"/>
                  <a:pt x="1011" y="73"/>
                </a:cubicBezTo>
                <a:cubicBezTo>
                  <a:pt x="1010" y="73"/>
                  <a:pt x="1009" y="76"/>
                  <a:pt x="1009" y="76"/>
                </a:cubicBezTo>
                <a:cubicBezTo>
                  <a:pt x="1008" y="76"/>
                  <a:pt x="1007" y="74"/>
                  <a:pt x="1007" y="74"/>
                </a:cubicBezTo>
                <a:cubicBezTo>
                  <a:pt x="1006" y="74"/>
                  <a:pt x="1004" y="72"/>
                  <a:pt x="1004" y="72"/>
                </a:cubicBezTo>
                <a:cubicBezTo>
                  <a:pt x="1004" y="72"/>
                  <a:pt x="1006" y="70"/>
                  <a:pt x="1006" y="70"/>
                </a:cubicBezTo>
                <a:cubicBezTo>
                  <a:pt x="1006" y="70"/>
                  <a:pt x="1008" y="68"/>
                  <a:pt x="1008" y="68"/>
                </a:cubicBezTo>
                <a:cubicBezTo>
                  <a:pt x="1008" y="67"/>
                  <a:pt x="1006" y="67"/>
                  <a:pt x="1006" y="66"/>
                </a:cubicBezTo>
                <a:cubicBezTo>
                  <a:pt x="1005" y="65"/>
                  <a:pt x="1007" y="64"/>
                  <a:pt x="1007" y="64"/>
                </a:cubicBezTo>
                <a:cubicBezTo>
                  <a:pt x="1007" y="63"/>
                  <a:pt x="1009" y="62"/>
                  <a:pt x="1009" y="62"/>
                </a:cubicBezTo>
                <a:cubicBezTo>
                  <a:pt x="1009" y="61"/>
                  <a:pt x="1007" y="60"/>
                  <a:pt x="1007" y="60"/>
                </a:cubicBezTo>
                <a:cubicBezTo>
                  <a:pt x="1007" y="59"/>
                  <a:pt x="1005" y="59"/>
                  <a:pt x="1005" y="58"/>
                </a:cubicBezTo>
                <a:cubicBezTo>
                  <a:pt x="1003" y="60"/>
                  <a:pt x="1002" y="61"/>
                  <a:pt x="1001" y="63"/>
                </a:cubicBezTo>
                <a:cubicBezTo>
                  <a:pt x="1001" y="63"/>
                  <a:pt x="1000" y="64"/>
                  <a:pt x="999" y="65"/>
                </a:cubicBezTo>
                <a:cubicBezTo>
                  <a:pt x="999" y="65"/>
                  <a:pt x="998" y="67"/>
                  <a:pt x="998" y="67"/>
                </a:cubicBezTo>
                <a:cubicBezTo>
                  <a:pt x="998" y="68"/>
                  <a:pt x="1000" y="68"/>
                  <a:pt x="1000" y="69"/>
                </a:cubicBezTo>
                <a:cubicBezTo>
                  <a:pt x="1000" y="70"/>
                  <a:pt x="998" y="70"/>
                  <a:pt x="998" y="71"/>
                </a:cubicBezTo>
                <a:cubicBezTo>
                  <a:pt x="997" y="70"/>
                  <a:pt x="997" y="70"/>
                  <a:pt x="996" y="69"/>
                </a:cubicBezTo>
                <a:cubicBezTo>
                  <a:pt x="996" y="69"/>
                  <a:pt x="994" y="68"/>
                  <a:pt x="994" y="68"/>
                </a:cubicBezTo>
                <a:cubicBezTo>
                  <a:pt x="994" y="67"/>
                  <a:pt x="996" y="66"/>
                  <a:pt x="995" y="65"/>
                </a:cubicBezTo>
                <a:cubicBezTo>
                  <a:pt x="995" y="65"/>
                  <a:pt x="994" y="64"/>
                  <a:pt x="993" y="64"/>
                </a:cubicBezTo>
                <a:cubicBezTo>
                  <a:pt x="993" y="63"/>
                  <a:pt x="991" y="62"/>
                  <a:pt x="991" y="62"/>
                </a:cubicBezTo>
                <a:cubicBezTo>
                  <a:pt x="991" y="61"/>
                  <a:pt x="993" y="60"/>
                  <a:pt x="993" y="60"/>
                </a:cubicBezTo>
                <a:cubicBezTo>
                  <a:pt x="993" y="59"/>
                  <a:pt x="991" y="59"/>
                  <a:pt x="990" y="58"/>
                </a:cubicBezTo>
                <a:cubicBezTo>
                  <a:pt x="990" y="57"/>
                  <a:pt x="992" y="56"/>
                  <a:pt x="992" y="56"/>
                </a:cubicBezTo>
                <a:cubicBezTo>
                  <a:pt x="992" y="55"/>
                  <a:pt x="990" y="55"/>
                  <a:pt x="990" y="54"/>
                </a:cubicBezTo>
                <a:cubicBezTo>
                  <a:pt x="990" y="55"/>
                  <a:pt x="988" y="56"/>
                  <a:pt x="988" y="56"/>
                </a:cubicBezTo>
                <a:cubicBezTo>
                  <a:pt x="988" y="57"/>
                  <a:pt x="991" y="58"/>
                  <a:pt x="990" y="58"/>
                </a:cubicBezTo>
                <a:cubicBezTo>
                  <a:pt x="990" y="59"/>
                  <a:pt x="989" y="60"/>
                  <a:pt x="989" y="60"/>
                </a:cubicBezTo>
                <a:cubicBezTo>
                  <a:pt x="988" y="61"/>
                  <a:pt x="987" y="62"/>
                  <a:pt x="987" y="62"/>
                </a:cubicBezTo>
                <a:cubicBezTo>
                  <a:pt x="987" y="63"/>
                  <a:pt x="985" y="64"/>
                  <a:pt x="985" y="65"/>
                </a:cubicBezTo>
                <a:cubicBezTo>
                  <a:pt x="985" y="65"/>
                  <a:pt x="988" y="66"/>
                  <a:pt x="988" y="66"/>
                </a:cubicBezTo>
                <a:cubicBezTo>
                  <a:pt x="987" y="67"/>
                  <a:pt x="986" y="68"/>
                  <a:pt x="986" y="69"/>
                </a:cubicBezTo>
                <a:cubicBezTo>
                  <a:pt x="985" y="69"/>
                  <a:pt x="985" y="70"/>
                  <a:pt x="984" y="71"/>
                </a:cubicBezTo>
                <a:cubicBezTo>
                  <a:pt x="984" y="71"/>
                  <a:pt x="982" y="69"/>
                  <a:pt x="982" y="69"/>
                </a:cubicBezTo>
                <a:cubicBezTo>
                  <a:pt x="981" y="69"/>
                  <a:pt x="981" y="71"/>
                  <a:pt x="980" y="71"/>
                </a:cubicBezTo>
                <a:cubicBezTo>
                  <a:pt x="979" y="71"/>
                  <a:pt x="979" y="70"/>
                  <a:pt x="978" y="70"/>
                </a:cubicBezTo>
                <a:cubicBezTo>
                  <a:pt x="977" y="70"/>
                  <a:pt x="977" y="71"/>
                  <a:pt x="976" y="72"/>
                </a:cubicBezTo>
                <a:cubicBezTo>
                  <a:pt x="976" y="72"/>
                  <a:pt x="974" y="70"/>
                  <a:pt x="974" y="70"/>
                </a:cubicBezTo>
                <a:cubicBezTo>
                  <a:pt x="974" y="70"/>
                  <a:pt x="976" y="68"/>
                  <a:pt x="976" y="68"/>
                </a:cubicBezTo>
                <a:cubicBezTo>
                  <a:pt x="976" y="68"/>
                  <a:pt x="977" y="66"/>
                  <a:pt x="977" y="66"/>
                </a:cubicBezTo>
                <a:cubicBezTo>
                  <a:pt x="978" y="66"/>
                  <a:pt x="980" y="68"/>
                  <a:pt x="980" y="67"/>
                </a:cubicBezTo>
                <a:cubicBezTo>
                  <a:pt x="980" y="67"/>
                  <a:pt x="981" y="66"/>
                  <a:pt x="981" y="65"/>
                </a:cubicBezTo>
                <a:cubicBezTo>
                  <a:pt x="982" y="64"/>
                  <a:pt x="983" y="64"/>
                  <a:pt x="983" y="63"/>
                </a:cubicBezTo>
                <a:cubicBezTo>
                  <a:pt x="983" y="63"/>
                  <a:pt x="985" y="61"/>
                  <a:pt x="985" y="61"/>
                </a:cubicBezTo>
                <a:cubicBezTo>
                  <a:pt x="985" y="61"/>
                  <a:pt x="983" y="59"/>
                  <a:pt x="983" y="59"/>
                </a:cubicBezTo>
                <a:cubicBezTo>
                  <a:pt x="982" y="59"/>
                  <a:pt x="981" y="61"/>
                  <a:pt x="981" y="61"/>
                </a:cubicBezTo>
                <a:cubicBezTo>
                  <a:pt x="980" y="61"/>
                  <a:pt x="979" y="60"/>
                  <a:pt x="979" y="60"/>
                </a:cubicBezTo>
                <a:cubicBezTo>
                  <a:pt x="978" y="59"/>
                  <a:pt x="977" y="58"/>
                  <a:pt x="976" y="58"/>
                </a:cubicBezTo>
                <a:cubicBezTo>
                  <a:pt x="976" y="58"/>
                  <a:pt x="975" y="56"/>
                  <a:pt x="974" y="56"/>
                </a:cubicBezTo>
                <a:cubicBezTo>
                  <a:pt x="974" y="56"/>
                  <a:pt x="973" y="58"/>
                  <a:pt x="972" y="58"/>
                </a:cubicBezTo>
                <a:cubicBezTo>
                  <a:pt x="972" y="58"/>
                  <a:pt x="971" y="57"/>
                  <a:pt x="970" y="57"/>
                </a:cubicBezTo>
                <a:cubicBezTo>
                  <a:pt x="970" y="57"/>
                  <a:pt x="969" y="58"/>
                  <a:pt x="969" y="59"/>
                </a:cubicBezTo>
                <a:cubicBezTo>
                  <a:pt x="968" y="60"/>
                  <a:pt x="967" y="60"/>
                  <a:pt x="967" y="61"/>
                </a:cubicBezTo>
                <a:cubicBezTo>
                  <a:pt x="966" y="62"/>
                  <a:pt x="966" y="63"/>
                  <a:pt x="965" y="63"/>
                </a:cubicBezTo>
                <a:cubicBezTo>
                  <a:pt x="965" y="64"/>
                  <a:pt x="964" y="65"/>
                  <a:pt x="963" y="66"/>
                </a:cubicBezTo>
                <a:cubicBezTo>
                  <a:pt x="963" y="66"/>
                  <a:pt x="962" y="68"/>
                  <a:pt x="962" y="68"/>
                </a:cubicBezTo>
                <a:cubicBezTo>
                  <a:pt x="961" y="68"/>
                  <a:pt x="961" y="70"/>
                  <a:pt x="960" y="70"/>
                </a:cubicBezTo>
                <a:cubicBezTo>
                  <a:pt x="960" y="70"/>
                  <a:pt x="958" y="69"/>
                  <a:pt x="958" y="68"/>
                </a:cubicBezTo>
                <a:cubicBezTo>
                  <a:pt x="958" y="68"/>
                  <a:pt x="959" y="67"/>
                  <a:pt x="960" y="66"/>
                </a:cubicBezTo>
                <a:cubicBezTo>
                  <a:pt x="960" y="65"/>
                  <a:pt x="961" y="65"/>
                  <a:pt x="961" y="64"/>
                </a:cubicBezTo>
                <a:cubicBezTo>
                  <a:pt x="962" y="63"/>
                  <a:pt x="962" y="62"/>
                  <a:pt x="963" y="62"/>
                </a:cubicBezTo>
                <a:cubicBezTo>
                  <a:pt x="962" y="61"/>
                  <a:pt x="961" y="61"/>
                  <a:pt x="961" y="60"/>
                </a:cubicBezTo>
                <a:cubicBezTo>
                  <a:pt x="960" y="60"/>
                  <a:pt x="959" y="58"/>
                  <a:pt x="958" y="58"/>
                </a:cubicBezTo>
                <a:cubicBezTo>
                  <a:pt x="958" y="58"/>
                  <a:pt x="957" y="60"/>
                  <a:pt x="957" y="61"/>
                </a:cubicBezTo>
                <a:cubicBezTo>
                  <a:pt x="956" y="61"/>
                  <a:pt x="955" y="59"/>
                  <a:pt x="955" y="59"/>
                </a:cubicBezTo>
                <a:cubicBezTo>
                  <a:pt x="954" y="59"/>
                  <a:pt x="953" y="61"/>
                  <a:pt x="953" y="61"/>
                </a:cubicBezTo>
                <a:cubicBezTo>
                  <a:pt x="952" y="61"/>
                  <a:pt x="951" y="60"/>
                  <a:pt x="951" y="59"/>
                </a:cubicBezTo>
                <a:cubicBezTo>
                  <a:pt x="950" y="59"/>
                  <a:pt x="949" y="58"/>
                  <a:pt x="948" y="58"/>
                </a:cubicBezTo>
                <a:cubicBezTo>
                  <a:pt x="948" y="58"/>
                  <a:pt x="947" y="56"/>
                  <a:pt x="946" y="56"/>
                </a:cubicBezTo>
                <a:cubicBezTo>
                  <a:pt x="946" y="56"/>
                  <a:pt x="945" y="58"/>
                  <a:pt x="944" y="58"/>
                </a:cubicBezTo>
                <a:cubicBezTo>
                  <a:pt x="944" y="58"/>
                  <a:pt x="943" y="56"/>
                  <a:pt x="942" y="56"/>
                </a:cubicBezTo>
                <a:cubicBezTo>
                  <a:pt x="942" y="57"/>
                  <a:pt x="941" y="59"/>
                  <a:pt x="940" y="59"/>
                </a:cubicBezTo>
                <a:cubicBezTo>
                  <a:pt x="940" y="59"/>
                  <a:pt x="939" y="57"/>
                  <a:pt x="938" y="57"/>
                </a:cubicBezTo>
                <a:cubicBezTo>
                  <a:pt x="938" y="57"/>
                  <a:pt x="937" y="59"/>
                  <a:pt x="937" y="59"/>
                </a:cubicBezTo>
                <a:cubicBezTo>
                  <a:pt x="936" y="59"/>
                  <a:pt x="935" y="57"/>
                  <a:pt x="934" y="58"/>
                </a:cubicBezTo>
                <a:cubicBezTo>
                  <a:pt x="934" y="58"/>
                  <a:pt x="933" y="60"/>
                  <a:pt x="933" y="60"/>
                </a:cubicBezTo>
                <a:cubicBezTo>
                  <a:pt x="932" y="60"/>
                  <a:pt x="931" y="58"/>
                  <a:pt x="930" y="58"/>
                </a:cubicBezTo>
                <a:cubicBezTo>
                  <a:pt x="930" y="58"/>
                  <a:pt x="929" y="60"/>
                  <a:pt x="929" y="60"/>
                </a:cubicBezTo>
                <a:cubicBezTo>
                  <a:pt x="929" y="61"/>
                  <a:pt x="931" y="61"/>
                  <a:pt x="931" y="62"/>
                </a:cubicBezTo>
                <a:cubicBezTo>
                  <a:pt x="931" y="62"/>
                  <a:pt x="929" y="64"/>
                  <a:pt x="929" y="64"/>
                </a:cubicBezTo>
                <a:cubicBezTo>
                  <a:pt x="929" y="64"/>
                  <a:pt x="927" y="62"/>
                  <a:pt x="927" y="63"/>
                </a:cubicBezTo>
                <a:cubicBezTo>
                  <a:pt x="926" y="63"/>
                  <a:pt x="926" y="65"/>
                  <a:pt x="925" y="65"/>
                </a:cubicBezTo>
                <a:cubicBezTo>
                  <a:pt x="925" y="64"/>
                  <a:pt x="923" y="64"/>
                  <a:pt x="923" y="63"/>
                </a:cubicBezTo>
                <a:cubicBezTo>
                  <a:pt x="923" y="63"/>
                  <a:pt x="925" y="61"/>
                  <a:pt x="925" y="61"/>
                </a:cubicBezTo>
                <a:cubicBezTo>
                  <a:pt x="925" y="60"/>
                  <a:pt x="926" y="59"/>
                  <a:pt x="926" y="59"/>
                </a:cubicBezTo>
                <a:cubicBezTo>
                  <a:pt x="927" y="58"/>
                  <a:pt x="928" y="57"/>
                  <a:pt x="928" y="56"/>
                </a:cubicBezTo>
                <a:cubicBezTo>
                  <a:pt x="928" y="56"/>
                  <a:pt x="926" y="55"/>
                  <a:pt x="926" y="55"/>
                </a:cubicBezTo>
                <a:cubicBezTo>
                  <a:pt x="926" y="54"/>
                  <a:pt x="928" y="53"/>
                  <a:pt x="928" y="52"/>
                </a:cubicBezTo>
                <a:cubicBezTo>
                  <a:pt x="928" y="52"/>
                  <a:pt x="925" y="51"/>
                  <a:pt x="925" y="51"/>
                </a:cubicBezTo>
                <a:cubicBezTo>
                  <a:pt x="926" y="50"/>
                  <a:pt x="927" y="49"/>
                  <a:pt x="927" y="48"/>
                </a:cubicBezTo>
                <a:cubicBezTo>
                  <a:pt x="928" y="48"/>
                  <a:pt x="928" y="47"/>
                  <a:pt x="929" y="46"/>
                </a:cubicBezTo>
                <a:cubicBezTo>
                  <a:pt x="929" y="46"/>
                  <a:pt x="930" y="44"/>
                  <a:pt x="930" y="44"/>
                </a:cubicBezTo>
                <a:cubicBezTo>
                  <a:pt x="930" y="44"/>
                  <a:pt x="929" y="42"/>
                  <a:pt x="928" y="42"/>
                </a:cubicBezTo>
                <a:cubicBezTo>
                  <a:pt x="928" y="42"/>
                  <a:pt x="927" y="44"/>
                  <a:pt x="927" y="45"/>
                </a:cubicBezTo>
                <a:cubicBezTo>
                  <a:pt x="926" y="45"/>
                  <a:pt x="924" y="43"/>
                  <a:pt x="924" y="43"/>
                </a:cubicBezTo>
                <a:cubicBezTo>
                  <a:pt x="924" y="43"/>
                  <a:pt x="923" y="45"/>
                  <a:pt x="923" y="45"/>
                </a:cubicBezTo>
                <a:cubicBezTo>
                  <a:pt x="923" y="46"/>
                  <a:pt x="925" y="46"/>
                  <a:pt x="925" y="47"/>
                </a:cubicBezTo>
                <a:cubicBezTo>
                  <a:pt x="925" y="47"/>
                  <a:pt x="923" y="48"/>
                  <a:pt x="923" y="49"/>
                </a:cubicBezTo>
                <a:cubicBezTo>
                  <a:pt x="923" y="50"/>
                  <a:pt x="925" y="50"/>
                  <a:pt x="925" y="51"/>
                </a:cubicBezTo>
                <a:cubicBezTo>
                  <a:pt x="925" y="51"/>
                  <a:pt x="924" y="52"/>
                  <a:pt x="924" y="53"/>
                </a:cubicBezTo>
                <a:cubicBezTo>
                  <a:pt x="924" y="53"/>
                  <a:pt x="926" y="54"/>
                  <a:pt x="926" y="55"/>
                </a:cubicBezTo>
                <a:cubicBezTo>
                  <a:pt x="926" y="55"/>
                  <a:pt x="925" y="56"/>
                  <a:pt x="924" y="57"/>
                </a:cubicBezTo>
                <a:cubicBezTo>
                  <a:pt x="924" y="57"/>
                  <a:pt x="923" y="59"/>
                  <a:pt x="923" y="59"/>
                </a:cubicBezTo>
                <a:cubicBezTo>
                  <a:pt x="922" y="59"/>
                  <a:pt x="920" y="58"/>
                  <a:pt x="920" y="57"/>
                </a:cubicBezTo>
                <a:cubicBezTo>
                  <a:pt x="920" y="57"/>
                  <a:pt x="919" y="56"/>
                  <a:pt x="918" y="56"/>
                </a:cubicBezTo>
                <a:cubicBezTo>
                  <a:pt x="918" y="56"/>
                  <a:pt x="916" y="54"/>
                  <a:pt x="916" y="54"/>
                </a:cubicBezTo>
                <a:cubicBezTo>
                  <a:pt x="915" y="54"/>
                  <a:pt x="914" y="56"/>
                  <a:pt x="914" y="56"/>
                </a:cubicBezTo>
                <a:cubicBezTo>
                  <a:pt x="914" y="57"/>
                  <a:pt x="913" y="58"/>
                  <a:pt x="912" y="58"/>
                </a:cubicBezTo>
                <a:cubicBezTo>
                  <a:pt x="912" y="59"/>
                  <a:pt x="910" y="57"/>
                  <a:pt x="910" y="57"/>
                </a:cubicBezTo>
                <a:cubicBezTo>
                  <a:pt x="910" y="57"/>
                  <a:pt x="908" y="55"/>
                  <a:pt x="908" y="55"/>
                </a:cubicBezTo>
                <a:cubicBezTo>
                  <a:pt x="908" y="55"/>
                  <a:pt x="906" y="57"/>
                  <a:pt x="906" y="57"/>
                </a:cubicBezTo>
                <a:cubicBezTo>
                  <a:pt x="906" y="57"/>
                  <a:pt x="905" y="60"/>
                  <a:pt x="905" y="60"/>
                </a:cubicBezTo>
                <a:cubicBezTo>
                  <a:pt x="904" y="59"/>
                  <a:pt x="903" y="58"/>
                  <a:pt x="902" y="58"/>
                </a:cubicBezTo>
                <a:cubicBezTo>
                  <a:pt x="902" y="57"/>
                  <a:pt x="901" y="57"/>
                  <a:pt x="900" y="56"/>
                </a:cubicBezTo>
                <a:cubicBezTo>
                  <a:pt x="900" y="56"/>
                  <a:pt x="898" y="55"/>
                  <a:pt x="898" y="54"/>
                </a:cubicBezTo>
                <a:cubicBezTo>
                  <a:pt x="898" y="54"/>
                  <a:pt x="899" y="52"/>
                  <a:pt x="900" y="52"/>
                </a:cubicBezTo>
                <a:cubicBezTo>
                  <a:pt x="899" y="52"/>
                  <a:pt x="898" y="50"/>
                  <a:pt x="897" y="50"/>
                </a:cubicBezTo>
                <a:cubicBezTo>
                  <a:pt x="897" y="51"/>
                  <a:pt x="896" y="52"/>
                  <a:pt x="896" y="53"/>
                </a:cubicBezTo>
                <a:cubicBezTo>
                  <a:pt x="895" y="53"/>
                  <a:pt x="895" y="54"/>
                  <a:pt x="894" y="55"/>
                </a:cubicBezTo>
                <a:cubicBezTo>
                  <a:pt x="893" y="56"/>
                  <a:pt x="893" y="56"/>
                  <a:pt x="892" y="57"/>
                </a:cubicBezTo>
                <a:cubicBezTo>
                  <a:pt x="892" y="58"/>
                  <a:pt x="891" y="59"/>
                  <a:pt x="890" y="59"/>
                </a:cubicBezTo>
                <a:cubicBezTo>
                  <a:pt x="890" y="59"/>
                  <a:pt x="889" y="58"/>
                  <a:pt x="888" y="58"/>
                </a:cubicBezTo>
                <a:cubicBezTo>
                  <a:pt x="888" y="58"/>
                  <a:pt x="886" y="56"/>
                  <a:pt x="886" y="56"/>
                </a:cubicBezTo>
                <a:cubicBezTo>
                  <a:pt x="886" y="56"/>
                  <a:pt x="888" y="54"/>
                  <a:pt x="888" y="54"/>
                </a:cubicBezTo>
                <a:cubicBezTo>
                  <a:pt x="887" y="54"/>
                  <a:pt x="886" y="52"/>
                  <a:pt x="885" y="52"/>
                </a:cubicBezTo>
                <a:cubicBezTo>
                  <a:pt x="885" y="52"/>
                  <a:pt x="884" y="54"/>
                  <a:pt x="884" y="54"/>
                </a:cubicBezTo>
                <a:cubicBezTo>
                  <a:pt x="883" y="55"/>
                  <a:pt x="883" y="56"/>
                  <a:pt x="882" y="57"/>
                </a:cubicBezTo>
                <a:cubicBezTo>
                  <a:pt x="882" y="57"/>
                  <a:pt x="881" y="59"/>
                  <a:pt x="880" y="59"/>
                </a:cubicBezTo>
                <a:cubicBezTo>
                  <a:pt x="880" y="59"/>
                  <a:pt x="878" y="57"/>
                  <a:pt x="878" y="57"/>
                </a:cubicBezTo>
                <a:cubicBezTo>
                  <a:pt x="878" y="57"/>
                  <a:pt x="876" y="59"/>
                  <a:pt x="876" y="59"/>
                </a:cubicBezTo>
                <a:cubicBezTo>
                  <a:pt x="877" y="60"/>
                  <a:pt x="879" y="61"/>
                  <a:pt x="879" y="61"/>
                </a:cubicBezTo>
                <a:cubicBezTo>
                  <a:pt x="879" y="62"/>
                  <a:pt x="877" y="63"/>
                  <a:pt x="877" y="63"/>
                </a:cubicBezTo>
                <a:cubicBezTo>
                  <a:pt x="876" y="64"/>
                  <a:pt x="876" y="65"/>
                  <a:pt x="875" y="65"/>
                </a:cubicBezTo>
                <a:cubicBezTo>
                  <a:pt x="875" y="66"/>
                  <a:pt x="874" y="68"/>
                  <a:pt x="874" y="68"/>
                </a:cubicBezTo>
                <a:cubicBezTo>
                  <a:pt x="873" y="68"/>
                  <a:pt x="872" y="66"/>
                  <a:pt x="871" y="66"/>
                </a:cubicBezTo>
                <a:cubicBezTo>
                  <a:pt x="871" y="66"/>
                  <a:pt x="870" y="68"/>
                  <a:pt x="870" y="68"/>
                </a:cubicBezTo>
                <a:cubicBezTo>
                  <a:pt x="868" y="67"/>
                  <a:pt x="867" y="66"/>
                  <a:pt x="865" y="65"/>
                </a:cubicBezTo>
                <a:cubicBezTo>
                  <a:pt x="866" y="64"/>
                  <a:pt x="866" y="63"/>
                  <a:pt x="867" y="63"/>
                </a:cubicBezTo>
                <a:cubicBezTo>
                  <a:pt x="867" y="62"/>
                  <a:pt x="869" y="61"/>
                  <a:pt x="869" y="60"/>
                </a:cubicBezTo>
                <a:cubicBezTo>
                  <a:pt x="869" y="60"/>
                  <a:pt x="866" y="59"/>
                  <a:pt x="866" y="59"/>
                </a:cubicBezTo>
                <a:cubicBezTo>
                  <a:pt x="867" y="58"/>
                  <a:pt x="868" y="56"/>
                  <a:pt x="868" y="56"/>
                </a:cubicBezTo>
                <a:cubicBezTo>
                  <a:pt x="869" y="56"/>
                  <a:pt x="870" y="58"/>
                  <a:pt x="870" y="58"/>
                </a:cubicBezTo>
                <a:cubicBezTo>
                  <a:pt x="871" y="58"/>
                  <a:pt x="872" y="59"/>
                  <a:pt x="873" y="60"/>
                </a:cubicBezTo>
                <a:cubicBezTo>
                  <a:pt x="873" y="60"/>
                  <a:pt x="874" y="61"/>
                  <a:pt x="875" y="62"/>
                </a:cubicBezTo>
                <a:cubicBezTo>
                  <a:pt x="875" y="61"/>
                  <a:pt x="877" y="60"/>
                  <a:pt x="876" y="59"/>
                </a:cubicBezTo>
                <a:cubicBezTo>
                  <a:pt x="876" y="59"/>
                  <a:pt x="874" y="58"/>
                  <a:pt x="874" y="58"/>
                </a:cubicBezTo>
                <a:cubicBezTo>
                  <a:pt x="874" y="57"/>
                  <a:pt x="876" y="56"/>
                  <a:pt x="876" y="55"/>
                </a:cubicBezTo>
                <a:cubicBezTo>
                  <a:pt x="876" y="55"/>
                  <a:pt x="874" y="54"/>
                  <a:pt x="874" y="54"/>
                </a:cubicBezTo>
                <a:cubicBezTo>
                  <a:pt x="874" y="53"/>
                  <a:pt x="876" y="52"/>
                  <a:pt x="875" y="51"/>
                </a:cubicBezTo>
                <a:cubicBezTo>
                  <a:pt x="875" y="51"/>
                  <a:pt x="874" y="50"/>
                  <a:pt x="873" y="50"/>
                </a:cubicBezTo>
                <a:cubicBezTo>
                  <a:pt x="873" y="50"/>
                  <a:pt x="872" y="52"/>
                  <a:pt x="871" y="52"/>
                </a:cubicBezTo>
                <a:cubicBezTo>
                  <a:pt x="871" y="52"/>
                  <a:pt x="870" y="50"/>
                  <a:pt x="869" y="50"/>
                </a:cubicBezTo>
                <a:cubicBezTo>
                  <a:pt x="869" y="51"/>
                  <a:pt x="868" y="52"/>
                  <a:pt x="868" y="52"/>
                </a:cubicBezTo>
                <a:cubicBezTo>
                  <a:pt x="867" y="53"/>
                  <a:pt x="866" y="55"/>
                  <a:pt x="866" y="55"/>
                </a:cubicBezTo>
                <a:cubicBezTo>
                  <a:pt x="865" y="55"/>
                  <a:pt x="864" y="53"/>
                  <a:pt x="864" y="53"/>
                </a:cubicBezTo>
                <a:cubicBezTo>
                  <a:pt x="863" y="52"/>
                  <a:pt x="862" y="52"/>
                  <a:pt x="861" y="51"/>
                </a:cubicBezTo>
                <a:cubicBezTo>
                  <a:pt x="861" y="51"/>
                  <a:pt x="859" y="50"/>
                  <a:pt x="859" y="50"/>
                </a:cubicBezTo>
                <a:cubicBezTo>
                  <a:pt x="859" y="50"/>
                  <a:pt x="858" y="51"/>
                  <a:pt x="857" y="52"/>
                </a:cubicBezTo>
                <a:cubicBezTo>
                  <a:pt x="857" y="53"/>
                  <a:pt x="856" y="53"/>
                  <a:pt x="856" y="54"/>
                </a:cubicBezTo>
                <a:cubicBezTo>
                  <a:pt x="855" y="55"/>
                  <a:pt x="855" y="56"/>
                  <a:pt x="854" y="56"/>
                </a:cubicBezTo>
                <a:cubicBezTo>
                  <a:pt x="853" y="57"/>
                  <a:pt x="853" y="58"/>
                  <a:pt x="852" y="59"/>
                </a:cubicBezTo>
                <a:cubicBezTo>
                  <a:pt x="852" y="59"/>
                  <a:pt x="851" y="61"/>
                  <a:pt x="851" y="61"/>
                </a:cubicBezTo>
                <a:cubicBezTo>
                  <a:pt x="850" y="61"/>
                  <a:pt x="849" y="59"/>
                  <a:pt x="848" y="59"/>
                </a:cubicBezTo>
                <a:cubicBezTo>
                  <a:pt x="848" y="58"/>
                  <a:pt x="847" y="58"/>
                  <a:pt x="846" y="57"/>
                </a:cubicBezTo>
                <a:cubicBezTo>
                  <a:pt x="846" y="57"/>
                  <a:pt x="844" y="56"/>
                  <a:pt x="844" y="56"/>
                </a:cubicBezTo>
                <a:cubicBezTo>
                  <a:pt x="843" y="56"/>
                  <a:pt x="842" y="54"/>
                  <a:pt x="842" y="54"/>
                </a:cubicBezTo>
                <a:cubicBezTo>
                  <a:pt x="841" y="54"/>
                  <a:pt x="840" y="56"/>
                  <a:pt x="840" y="56"/>
                </a:cubicBezTo>
                <a:cubicBezTo>
                  <a:pt x="840" y="57"/>
                  <a:pt x="839" y="58"/>
                  <a:pt x="838" y="58"/>
                </a:cubicBezTo>
                <a:cubicBezTo>
                  <a:pt x="838" y="59"/>
                  <a:pt x="837" y="57"/>
                  <a:pt x="836" y="57"/>
                </a:cubicBezTo>
                <a:cubicBezTo>
                  <a:pt x="835" y="57"/>
                  <a:pt x="835" y="59"/>
                  <a:pt x="834" y="59"/>
                </a:cubicBezTo>
                <a:cubicBezTo>
                  <a:pt x="834" y="59"/>
                  <a:pt x="833" y="57"/>
                  <a:pt x="832" y="57"/>
                </a:cubicBezTo>
                <a:cubicBezTo>
                  <a:pt x="832" y="57"/>
                  <a:pt x="831" y="59"/>
                  <a:pt x="830" y="59"/>
                </a:cubicBezTo>
                <a:cubicBezTo>
                  <a:pt x="830" y="60"/>
                  <a:pt x="829" y="62"/>
                  <a:pt x="829" y="62"/>
                </a:cubicBezTo>
                <a:cubicBezTo>
                  <a:pt x="828" y="62"/>
                  <a:pt x="827" y="60"/>
                  <a:pt x="826" y="60"/>
                </a:cubicBezTo>
                <a:cubicBezTo>
                  <a:pt x="826" y="60"/>
                  <a:pt x="825" y="62"/>
                  <a:pt x="825" y="62"/>
                </a:cubicBezTo>
                <a:cubicBezTo>
                  <a:pt x="824" y="62"/>
                  <a:pt x="823" y="60"/>
                  <a:pt x="823" y="61"/>
                </a:cubicBezTo>
                <a:cubicBezTo>
                  <a:pt x="822" y="61"/>
                  <a:pt x="822" y="62"/>
                  <a:pt x="821" y="63"/>
                </a:cubicBezTo>
                <a:cubicBezTo>
                  <a:pt x="820" y="63"/>
                  <a:pt x="820" y="64"/>
                  <a:pt x="819" y="65"/>
                </a:cubicBezTo>
                <a:cubicBezTo>
                  <a:pt x="819" y="65"/>
                  <a:pt x="817" y="63"/>
                  <a:pt x="817" y="63"/>
                </a:cubicBezTo>
                <a:cubicBezTo>
                  <a:pt x="817" y="63"/>
                  <a:pt x="818" y="61"/>
                  <a:pt x="819" y="61"/>
                </a:cubicBezTo>
                <a:cubicBezTo>
                  <a:pt x="819" y="61"/>
                  <a:pt x="820" y="59"/>
                  <a:pt x="820" y="59"/>
                </a:cubicBezTo>
                <a:cubicBezTo>
                  <a:pt x="821" y="59"/>
                  <a:pt x="822" y="61"/>
                  <a:pt x="823" y="61"/>
                </a:cubicBezTo>
                <a:cubicBezTo>
                  <a:pt x="823" y="60"/>
                  <a:pt x="824" y="59"/>
                  <a:pt x="824" y="58"/>
                </a:cubicBezTo>
                <a:cubicBezTo>
                  <a:pt x="825" y="58"/>
                  <a:pt x="825" y="57"/>
                  <a:pt x="826" y="56"/>
                </a:cubicBezTo>
                <a:cubicBezTo>
                  <a:pt x="826" y="55"/>
                  <a:pt x="827" y="55"/>
                  <a:pt x="828" y="54"/>
                </a:cubicBezTo>
                <a:cubicBezTo>
                  <a:pt x="828" y="53"/>
                  <a:pt x="829" y="52"/>
                  <a:pt x="829" y="52"/>
                </a:cubicBezTo>
                <a:cubicBezTo>
                  <a:pt x="830" y="52"/>
                  <a:pt x="831" y="53"/>
                  <a:pt x="832" y="53"/>
                </a:cubicBezTo>
                <a:cubicBezTo>
                  <a:pt x="832" y="53"/>
                  <a:pt x="834" y="55"/>
                  <a:pt x="834" y="55"/>
                </a:cubicBezTo>
                <a:cubicBezTo>
                  <a:pt x="834" y="54"/>
                  <a:pt x="835" y="53"/>
                  <a:pt x="836" y="53"/>
                </a:cubicBezTo>
                <a:cubicBezTo>
                  <a:pt x="836" y="53"/>
                  <a:pt x="837" y="51"/>
                  <a:pt x="837" y="51"/>
                </a:cubicBezTo>
                <a:cubicBezTo>
                  <a:pt x="837" y="50"/>
                  <a:pt x="835" y="49"/>
                  <a:pt x="835" y="49"/>
                </a:cubicBezTo>
                <a:cubicBezTo>
                  <a:pt x="835" y="48"/>
                  <a:pt x="836" y="47"/>
                  <a:pt x="837" y="47"/>
                </a:cubicBezTo>
                <a:cubicBezTo>
                  <a:pt x="837" y="46"/>
                  <a:pt x="838" y="45"/>
                  <a:pt x="838" y="44"/>
                </a:cubicBezTo>
                <a:cubicBezTo>
                  <a:pt x="839" y="44"/>
                  <a:pt x="840" y="43"/>
                  <a:pt x="840" y="42"/>
                </a:cubicBezTo>
                <a:cubicBezTo>
                  <a:pt x="839" y="41"/>
                  <a:pt x="837" y="40"/>
                  <a:pt x="836" y="39"/>
                </a:cubicBezTo>
                <a:cubicBezTo>
                  <a:pt x="835" y="38"/>
                  <a:pt x="834" y="38"/>
                  <a:pt x="833" y="37"/>
                </a:cubicBezTo>
                <a:cubicBezTo>
                  <a:pt x="833" y="38"/>
                  <a:pt x="832" y="39"/>
                  <a:pt x="832" y="39"/>
                </a:cubicBezTo>
                <a:cubicBezTo>
                  <a:pt x="832" y="40"/>
                  <a:pt x="834" y="40"/>
                  <a:pt x="834" y="41"/>
                </a:cubicBezTo>
                <a:cubicBezTo>
                  <a:pt x="834" y="42"/>
                  <a:pt x="832" y="43"/>
                  <a:pt x="832" y="43"/>
                </a:cubicBezTo>
                <a:cubicBezTo>
                  <a:pt x="832" y="43"/>
                  <a:pt x="834" y="45"/>
                  <a:pt x="834" y="45"/>
                </a:cubicBezTo>
                <a:cubicBezTo>
                  <a:pt x="834" y="45"/>
                  <a:pt x="833" y="47"/>
                  <a:pt x="833" y="47"/>
                </a:cubicBezTo>
                <a:cubicBezTo>
                  <a:pt x="832" y="47"/>
                  <a:pt x="831" y="46"/>
                  <a:pt x="831" y="45"/>
                </a:cubicBezTo>
                <a:cubicBezTo>
                  <a:pt x="830" y="45"/>
                  <a:pt x="829" y="44"/>
                  <a:pt x="828" y="44"/>
                </a:cubicBezTo>
                <a:cubicBezTo>
                  <a:pt x="828" y="44"/>
                  <a:pt x="827" y="46"/>
                  <a:pt x="827" y="46"/>
                </a:cubicBezTo>
                <a:cubicBezTo>
                  <a:pt x="826" y="46"/>
                  <a:pt x="825" y="44"/>
                  <a:pt x="824" y="44"/>
                </a:cubicBezTo>
                <a:cubicBezTo>
                  <a:pt x="824" y="44"/>
                  <a:pt x="823" y="46"/>
                  <a:pt x="823" y="46"/>
                </a:cubicBezTo>
                <a:cubicBezTo>
                  <a:pt x="822" y="47"/>
                  <a:pt x="821" y="49"/>
                  <a:pt x="821" y="49"/>
                </a:cubicBezTo>
                <a:cubicBezTo>
                  <a:pt x="821" y="49"/>
                  <a:pt x="819" y="47"/>
                  <a:pt x="819" y="47"/>
                </a:cubicBezTo>
                <a:cubicBezTo>
                  <a:pt x="818" y="47"/>
                  <a:pt x="817" y="49"/>
                  <a:pt x="817" y="49"/>
                </a:cubicBezTo>
                <a:cubicBezTo>
                  <a:pt x="816" y="50"/>
                  <a:pt x="816" y="51"/>
                  <a:pt x="815" y="51"/>
                </a:cubicBezTo>
                <a:cubicBezTo>
                  <a:pt x="815" y="52"/>
                  <a:pt x="814" y="53"/>
                  <a:pt x="814" y="54"/>
                </a:cubicBezTo>
                <a:cubicBezTo>
                  <a:pt x="813" y="54"/>
                  <a:pt x="812" y="56"/>
                  <a:pt x="812" y="56"/>
                </a:cubicBezTo>
                <a:cubicBezTo>
                  <a:pt x="811" y="56"/>
                  <a:pt x="810" y="54"/>
                  <a:pt x="810" y="54"/>
                </a:cubicBezTo>
                <a:cubicBezTo>
                  <a:pt x="809" y="54"/>
                  <a:pt x="809" y="56"/>
                  <a:pt x="808" y="56"/>
                </a:cubicBezTo>
                <a:cubicBezTo>
                  <a:pt x="808" y="57"/>
                  <a:pt x="806" y="55"/>
                  <a:pt x="806" y="55"/>
                </a:cubicBezTo>
                <a:cubicBezTo>
                  <a:pt x="805" y="55"/>
                  <a:pt x="804" y="53"/>
                  <a:pt x="803" y="53"/>
                </a:cubicBezTo>
                <a:cubicBezTo>
                  <a:pt x="803" y="53"/>
                  <a:pt x="805" y="51"/>
                  <a:pt x="805" y="51"/>
                </a:cubicBezTo>
                <a:cubicBezTo>
                  <a:pt x="806" y="50"/>
                  <a:pt x="806" y="49"/>
                  <a:pt x="807" y="49"/>
                </a:cubicBezTo>
                <a:cubicBezTo>
                  <a:pt x="807" y="48"/>
                  <a:pt x="808" y="47"/>
                  <a:pt x="809" y="46"/>
                </a:cubicBezTo>
                <a:cubicBezTo>
                  <a:pt x="808" y="46"/>
                  <a:pt x="807" y="45"/>
                  <a:pt x="806" y="45"/>
                </a:cubicBezTo>
                <a:cubicBezTo>
                  <a:pt x="806" y="45"/>
                  <a:pt x="805" y="47"/>
                  <a:pt x="805" y="47"/>
                </a:cubicBezTo>
                <a:cubicBezTo>
                  <a:pt x="804" y="47"/>
                  <a:pt x="803" y="45"/>
                  <a:pt x="802" y="45"/>
                </a:cubicBezTo>
                <a:cubicBezTo>
                  <a:pt x="802" y="45"/>
                  <a:pt x="801" y="47"/>
                  <a:pt x="801" y="47"/>
                </a:cubicBezTo>
                <a:cubicBezTo>
                  <a:pt x="800" y="48"/>
                  <a:pt x="800" y="49"/>
                  <a:pt x="799" y="50"/>
                </a:cubicBezTo>
                <a:cubicBezTo>
                  <a:pt x="798" y="50"/>
                  <a:pt x="798" y="51"/>
                  <a:pt x="797" y="52"/>
                </a:cubicBezTo>
                <a:cubicBezTo>
                  <a:pt x="797" y="51"/>
                  <a:pt x="796" y="51"/>
                  <a:pt x="795" y="50"/>
                </a:cubicBezTo>
                <a:cubicBezTo>
                  <a:pt x="795" y="50"/>
                  <a:pt x="793" y="48"/>
                  <a:pt x="793" y="48"/>
                </a:cubicBezTo>
                <a:cubicBezTo>
                  <a:pt x="792" y="49"/>
                  <a:pt x="792" y="50"/>
                  <a:pt x="791" y="51"/>
                </a:cubicBezTo>
                <a:cubicBezTo>
                  <a:pt x="793" y="52"/>
                  <a:pt x="794" y="53"/>
                  <a:pt x="796" y="54"/>
                </a:cubicBezTo>
                <a:cubicBezTo>
                  <a:pt x="796" y="55"/>
                  <a:pt x="797" y="55"/>
                  <a:pt x="798" y="56"/>
                </a:cubicBezTo>
                <a:cubicBezTo>
                  <a:pt x="799" y="56"/>
                  <a:pt x="799" y="57"/>
                  <a:pt x="800" y="58"/>
                </a:cubicBezTo>
                <a:cubicBezTo>
                  <a:pt x="800" y="58"/>
                  <a:pt x="802" y="59"/>
                  <a:pt x="802" y="59"/>
                </a:cubicBezTo>
                <a:cubicBezTo>
                  <a:pt x="802" y="59"/>
                  <a:pt x="804" y="57"/>
                  <a:pt x="804" y="57"/>
                </a:cubicBezTo>
                <a:cubicBezTo>
                  <a:pt x="804" y="57"/>
                  <a:pt x="806" y="58"/>
                  <a:pt x="806" y="59"/>
                </a:cubicBezTo>
                <a:cubicBezTo>
                  <a:pt x="806" y="59"/>
                  <a:pt x="805" y="61"/>
                  <a:pt x="805" y="61"/>
                </a:cubicBezTo>
                <a:cubicBezTo>
                  <a:pt x="804" y="61"/>
                  <a:pt x="803" y="63"/>
                  <a:pt x="803" y="63"/>
                </a:cubicBezTo>
                <a:cubicBezTo>
                  <a:pt x="802" y="63"/>
                  <a:pt x="801" y="62"/>
                  <a:pt x="801" y="61"/>
                </a:cubicBezTo>
                <a:cubicBezTo>
                  <a:pt x="800" y="62"/>
                  <a:pt x="799" y="63"/>
                  <a:pt x="799" y="64"/>
                </a:cubicBezTo>
                <a:cubicBezTo>
                  <a:pt x="799" y="64"/>
                  <a:pt x="797" y="66"/>
                  <a:pt x="797" y="66"/>
                </a:cubicBezTo>
                <a:cubicBezTo>
                  <a:pt x="796" y="66"/>
                  <a:pt x="796" y="64"/>
                  <a:pt x="795" y="64"/>
                </a:cubicBezTo>
                <a:cubicBezTo>
                  <a:pt x="795" y="64"/>
                  <a:pt x="793" y="67"/>
                  <a:pt x="793" y="66"/>
                </a:cubicBezTo>
                <a:cubicBezTo>
                  <a:pt x="793" y="66"/>
                  <a:pt x="791" y="65"/>
                  <a:pt x="791" y="65"/>
                </a:cubicBezTo>
                <a:cubicBezTo>
                  <a:pt x="791" y="64"/>
                  <a:pt x="793" y="63"/>
                  <a:pt x="793" y="63"/>
                </a:cubicBezTo>
                <a:cubicBezTo>
                  <a:pt x="793" y="62"/>
                  <a:pt x="795" y="60"/>
                  <a:pt x="794" y="60"/>
                </a:cubicBezTo>
                <a:cubicBezTo>
                  <a:pt x="794" y="60"/>
                  <a:pt x="792" y="59"/>
                  <a:pt x="792" y="59"/>
                </a:cubicBezTo>
                <a:cubicBezTo>
                  <a:pt x="792" y="59"/>
                  <a:pt x="791" y="61"/>
                  <a:pt x="791" y="61"/>
                </a:cubicBezTo>
                <a:cubicBezTo>
                  <a:pt x="790" y="61"/>
                  <a:pt x="789" y="60"/>
                  <a:pt x="788" y="59"/>
                </a:cubicBezTo>
                <a:cubicBezTo>
                  <a:pt x="788" y="59"/>
                  <a:pt x="786" y="58"/>
                  <a:pt x="786" y="57"/>
                </a:cubicBezTo>
                <a:cubicBezTo>
                  <a:pt x="786" y="57"/>
                  <a:pt x="788" y="55"/>
                  <a:pt x="788" y="55"/>
                </a:cubicBezTo>
                <a:cubicBezTo>
                  <a:pt x="788" y="54"/>
                  <a:pt x="789" y="54"/>
                  <a:pt x="789" y="53"/>
                </a:cubicBezTo>
                <a:cubicBezTo>
                  <a:pt x="790" y="52"/>
                  <a:pt x="791" y="51"/>
                  <a:pt x="791" y="51"/>
                </a:cubicBezTo>
                <a:cubicBezTo>
                  <a:pt x="791" y="50"/>
                  <a:pt x="789" y="49"/>
                  <a:pt x="789" y="49"/>
                </a:cubicBezTo>
                <a:cubicBezTo>
                  <a:pt x="789" y="48"/>
                  <a:pt x="791" y="47"/>
                  <a:pt x="791" y="47"/>
                </a:cubicBezTo>
                <a:cubicBezTo>
                  <a:pt x="791" y="46"/>
                  <a:pt x="788" y="46"/>
                  <a:pt x="788" y="45"/>
                </a:cubicBezTo>
                <a:cubicBezTo>
                  <a:pt x="788" y="46"/>
                  <a:pt x="787" y="47"/>
                  <a:pt x="787" y="47"/>
                </a:cubicBezTo>
                <a:cubicBezTo>
                  <a:pt x="786" y="48"/>
                  <a:pt x="785" y="49"/>
                  <a:pt x="785" y="50"/>
                </a:cubicBezTo>
                <a:cubicBezTo>
                  <a:pt x="785" y="50"/>
                  <a:pt x="787" y="51"/>
                  <a:pt x="787" y="51"/>
                </a:cubicBezTo>
                <a:cubicBezTo>
                  <a:pt x="787" y="52"/>
                  <a:pt x="786" y="53"/>
                  <a:pt x="786" y="53"/>
                </a:cubicBezTo>
                <a:cubicBezTo>
                  <a:pt x="785" y="54"/>
                  <a:pt x="784" y="52"/>
                  <a:pt x="783" y="52"/>
                </a:cubicBezTo>
                <a:cubicBezTo>
                  <a:pt x="782" y="53"/>
                  <a:pt x="781" y="55"/>
                  <a:pt x="780" y="56"/>
                </a:cubicBezTo>
                <a:cubicBezTo>
                  <a:pt x="778" y="55"/>
                  <a:pt x="777" y="54"/>
                  <a:pt x="775" y="53"/>
                </a:cubicBezTo>
                <a:cubicBezTo>
                  <a:pt x="777" y="51"/>
                  <a:pt x="778" y="50"/>
                  <a:pt x="779" y="48"/>
                </a:cubicBezTo>
                <a:cubicBezTo>
                  <a:pt x="779" y="48"/>
                  <a:pt x="780" y="50"/>
                  <a:pt x="781" y="50"/>
                </a:cubicBezTo>
                <a:cubicBezTo>
                  <a:pt x="781" y="50"/>
                  <a:pt x="783" y="48"/>
                  <a:pt x="783" y="48"/>
                </a:cubicBezTo>
                <a:cubicBezTo>
                  <a:pt x="783" y="48"/>
                  <a:pt x="781" y="46"/>
                  <a:pt x="781" y="46"/>
                </a:cubicBezTo>
                <a:cubicBezTo>
                  <a:pt x="780" y="46"/>
                  <a:pt x="782" y="44"/>
                  <a:pt x="782" y="44"/>
                </a:cubicBezTo>
                <a:cubicBezTo>
                  <a:pt x="782" y="43"/>
                  <a:pt x="780" y="43"/>
                  <a:pt x="780" y="42"/>
                </a:cubicBezTo>
                <a:cubicBezTo>
                  <a:pt x="779" y="44"/>
                  <a:pt x="778" y="45"/>
                  <a:pt x="777" y="47"/>
                </a:cubicBezTo>
                <a:cubicBezTo>
                  <a:pt x="776" y="47"/>
                  <a:pt x="776" y="48"/>
                  <a:pt x="775" y="49"/>
                </a:cubicBezTo>
                <a:cubicBezTo>
                  <a:pt x="775" y="49"/>
                  <a:pt x="773" y="47"/>
                  <a:pt x="773" y="47"/>
                </a:cubicBezTo>
                <a:cubicBezTo>
                  <a:pt x="772" y="47"/>
                  <a:pt x="771" y="49"/>
                  <a:pt x="771" y="49"/>
                </a:cubicBezTo>
                <a:cubicBezTo>
                  <a:pt x="771" y="50"/>
                  <a:pt x="770" y="52"/>
                  <a:pt x="769" y="52"/>
                </a:cubicBezTo>
                <a:cubicBezTo>
                  <a:pt x="769" y="52"/>
                  <a:pt x="767" y="50"/>
                  <a:pt x="767" y="50"/>
                </a:cubicBezTo>
                <a:cubicBezTo>
                  <a:pt x="767" y="50"/>
                  <a:pt x="765" y="48"/>
                  <a:pt x="765" y="48"/>
                </a:cubicBezTo>
                <a:cubicBezTo>
                  <a:pt x="765" y="48"/>
                  <a:pt x="763" y="50"/>
                  <a:pt x="763" y="50"/>
                </a:cubicBezTo>
                <a:cubicBezTo>
                  <a:pt x="763" y="51"/>
                  <a:pt x="765" y="52"/>
                  <a:pt x="765" y="52"/>
                </a:cubicBezTo>
                <a:cubicBezTo>
                  <a:pt x="765" y="53"/>
                  <a:pt x="764" y="54"/>
                  <a:pt x="764" y="54"/>
                </a:cubicBezTo>
                <a:cubicBezTo>
                  <a:pt x="763" y="55"/>
                  <a:pt x="763" y="56"/>
                  <a:pt x="762" y="57"/>
                </a:cubicBezTo>
                <a:cubicBezTo>
                  <a:pt x="762" y="57"/>
                  <a:pt x="760" y="55"/>
                  <a:pt x="760" y="55"/>
                </a:cubicBezTo>
                <a:cubicBezTo>
                  <a:pt x="759" y="55"/>
                  <a:pt x="758" y="57"/>
                  <a:pt x="758" y="57"/>
                </a:cubicBezTo>
                <a:cubicBezTo>
                  <a:pt x="758" y="58"/>
                  <a:pt x="756" y="59"/>
                  <a:pt x="756" y="59"/>
                </a:cubicBezTo>
                <a:cubicBezTo>
                  <a:pt x="756" y="60"/>
                  <a:pt x="759" y="61"/>
                  <a:pt x="758" y="61"/>
                </a:cubicBezTo>
                <a:cubicBezTo>
                  <a:pt x="758" y="62"/>
                  <a:pt x="757" y="63"/>
                  <a:pt x="757" y="63"/>
                </a:cubicBezTo>
                <a:cubicBezTo>
                  <a:pt x="756" y="64"/>
                  <a:pt x="756" y="65"/>
                  <a:pt x="755" y="66"/>
                </a:cubicBezTo>
                <a:cubicBezTo>
                  <a:pt x="755" y="66"/>
                  <a:pt x="753" y="64"/>
                  <a:pt x="753" y="64"/>
                </a:cubicBezTo>
                <a:cubicBezTo>
                  <a:pt x="753" y="64"/>
                  <a:pt x="754" y="62"/>
                  <a:pt x="755" y="62"/>
                </a:cubicBezTo>
                <a:cubicBezTo>
                  <a:pt x="755" y="61"/>
                  <a:pt x="756" y="60"/>
                  <a:pt x="756" y="59"/>
                </a:cubicBezTo>
                <a:cubicBezTo>
                  <a:pt x="756" y="59"/>
                  <a:pt x="754" y="58"/>
                  <a:pt x="754" y="58"/>
                </a:cubicBezTo>
                <a:cubicBezTo>
                  <a:pt x="754" y="57"/>
                  <a:pt x="756" y="56"/>
                  <a:pt x="756" y="55"/>
                </a:cubicBezTo>
                <a:cubicBezTo>
                  <a:pt x="756" y="55"/>
                  <a:pt x="754" y="54"/>
                  <a:pt x="753" y="54"/>
                </a:cubicBezTo>
                <a:cubicBezTo>
                  <a:pt x="753" y="53"/>
                  <a:pt x="752" y="53"/>
                  <a:pt x="751" y="52"/>
                </a:cubicBezTo>
                <a:cubicBezTo>
                  <a:pt x="751" y="53"/>
                  <a:pt x="749" y="54"/>
                  <a:pt x="750" y="54"/>
                </a:cubicBezTo>
                <a:cubicBezTo>
                  <a:pt x="750" y="55"/>
                  <a:pt x="752" y="55"/>
                  <a:pt x="752" y="56"/>
                </a:cubicBezTo>
                <a:cubicBezTo>
                  <a:pt x="752" y="56"/>
                  <a:pt x="750" y="58"/>
                  <a:pt x="750" y="58"/>
                </a:cubicBezTo>
                <a:cubicBezTo>
                  <a:pt x="750" y="58"/>
                  <a:pt x="748" y="56"/>
                  <a:pt x="748" y="57"/>
                </a:cubicBezTo>
                <a:cubicBezTo>
                  <a:pt x="747" y="57"/>
                  <a:pt x="747" y="59"/>
                  <a:pt x="746" y="59"/>
                </a:cubicBezTo>
                <a:cubicBezTo>
                  <a:pt x="747" y="59"/>
                  <a:pt x="748" y="61"/>
                  <a:pt x="748" y="60"/>
                </a:cubicBezTo>
                <a:cubicBezTo>
                  <a:pt x="748" y="61"/>
                  <a:pt x="747" y="63"/>
                  <a:pt x="747" y="63"/>
                </a:cubicBezTo>
                <a:cubicBezTo>
                  <a:pt x="746" y="63"/>
                  <a:pt x="745" y="61"/>
                  <a:pt x="744" y="61"/>
                </a:cubicBezTo>
                <a:cubicBezTo>
                  <a:pt x="744" y="61"/>
                  <a:pt x="742" y="60"/>
                  <a:pt x="742" y="59"/>
                </a:cubicBezTo>
                <a:cubicBezTo>
                  <a:pt x="742" y="59"/>
                  <a:pt x="744" y="58"/>
                  <a:pt x="744" y="57"/>
                </a:cubicBezTo>
                <a:cubicBezTo>
                  <a:pt x="744" y="56"/>
                  <a:pt x="742" y="56"/>
                  <a:pt x="742" y="55"/>
                </a:cubicBezTo>
                <a:cubicBezTo>
                  <a:pt x="742" y="55"/>
                  <a:pt x="744" y="54"/>
                  <a:pt x="743" y="53"/>
                </a:cubicBezTo>
                <a:cubicBezTo>
                  <a:pt x="743" y="52"/>
                  <a:pt x="742" y="52"/>
                  <a:pt x="741" y="51"/>
                </a:cubicBezTo>
                <a:cubicBezTo>
                  <a:pt x="740" y="53"/>
                  <a:pt x="739" y="54"/>
                  <a:pt x="738" y="56"/>
                </a:cubicBezTo>
                <a:cubicBezTo>
                  <a:pt x="737" y="57"/>
                  <a:pt x="736" y="57"/>
                  <a:pt x="736" y="58"/>
                </a:cubicBezTo>
                <a:cubicBezTo>
                  <a:pt x="736" y="58"/>
                  <a:pt x="738" y="59"/>
                  <a:pt x="738" y="60"/>
                </a:cubicBezTo>
                <a:cubicBezTo>
                  <a:pt x="738" y="60"/>
                  <a:pt x="737" y="62"/>
                  <a:pt x="737" y="62"/>
                </a:cubicBezTo>
                <a:cubicBezTo>
                  <a:pt x="736" y="63"/>
                  <a:pt x="735" y="64"/>
                  <a:pt x="735" y="64"/>
                </a:cubicBezTo>
                <a:cubicBezTo>
                  <a:pt x="732" y="62"/>
                  <a:pt x="729" y="60"/>
                  <a:pt x="726" y="57"/>
                </a:cubicBezTo>
                <a:cubicBezTo>
                  <a:pt x="727" y="57"/>
                  <a:pt x="727" y="55"/>
                  <a:pt x="728" y="55"/>
                </a:cubicBezTo>
                <a:cubicBezTo>
                  <a:pt x="728" y="55"/>
                  <a:pt x="729" y="57"/>
                  <a:pt x="730" y="57"/>
                </a:cubicBezTo>
                <a:cubicBezTo>
                  <a:pt x="730" y="57"/>
                  <a:pt x="731" y="55"/>
                  <a:pt x="732" y="55"/>
                </a:cubicBezTo>
                <a:cubicBezTo>
                  <a:pt x="732" y="54"/>
                  <a:pt x="733" y="53"/>
                  <a:pt x="733" y="52"/>
                </a:cubicBezTo>
                <a:cubicBezTo>
                  <a:pt x="734" y="52"/>
                  <a:pt x="734" y="51"/>
                  <a:pt x="735" y="50"/>
                </a:cubicBezTo>
                <a:cubicBezTo>
                  <a:pt x="735" y="50"/>
                  <a:pt x="737" y="49"/>
                  <a:pt x="737" y="48"/>
                </a:cubicBezTo>
                <a:cubicBezTo>
                  <a:pt x="737" y="48"/>
                  <a:pt x="735" y="47"/>
                  <a:pt x="734" y="46"/>
                </a:cubicBezTo>
                <a:cubicBezTo>
                  <a:pt x="734" y="47"/>
                  <a:pt x="733" y="48"/>
                  <a:pt x="733" y="49"/>
                </a:cubicBezTo>
                <a:cubicBezTo>
                  <a:pt x="733" y="49"/>
                  <a:pt x="731" y="51"/>
                  <a:pt x="731" y="51"/>
                </a:cubicBezTo>
                <a:cubicBezTo>
                  <a:pt x="731" y="51"/>
                  <a:pt x="729" y="49"/>
                  <a:pt x="729" y="49"/>
                </a:cubicBezTo>
                <a:cubicBezTo>
                  <a:pt x="729" y="49"/>
                  <a:pt x="731" y="47"/>
                  <a:pt x="731" y="47"/>
                </a:cubicBezTo>
                <a:cubicBezTo>
                  <a:pt x="730" y="47"/>
                  <a:pt x="729" y="45"/>
                  <a:pt x="728" y="45"/>
                </a:cubicBezTo>
                <a:cubicBezTo>
                  <a:pt x="728" y="45"/>
                  <a:pt x="727" y="47"/>
                  <a:pt x="727" y="47"/>
                </a:cubicBezTo>
                <a:cubicBezTo>
                  <a:pt x="726" y="47"/>
                  <a:pt x="725" y="46"/>
                  <a:pt x="724" y="46"/>
                </a:cubicBezTo>
                <a:cubicBezTo>
                  <a:pt x="724" y="46"/>
                  <a:pt x="723" y="44"/>
                  <a:pt x="722" y="44"/>
                </a:cubicBezTo>
                <a:cubicBezTo>
                  <a:pt x="722" y="44"/>
                  <a:pt x="721" y="46"/>
                  <a:pt x="720" y="46"/>
                </a:cubicBezTo>
                <a:cubicBezTo>
                  <a:pt x="720" y="46"/>
                  <a:pt x="719" y="44"/>
                  <a:pt x="718" y="44"/>
                </a:cubicBezTo>
                <a:cubicBezTo>
                  <a:pt x="718" y="45"/>
                  <a:pt x="717" y="47"/>
                  <a:pt x="716" y="47"/>
                </a:cubicBezTo>
                <a:cubicBezTo>
                  <a:pt x="716" y="47"/>
                  <a:pt x="715" y="45"/>
                  <a:pt x="714" y="45"/>
                </a:cubicBezTo>
                <a:cubicBezTo>
                  <a:pt x="714" y="45"/>
                  <a:pt x="713" y="47"/>
                  <a:pt x="713" y="47"/>
                </a:cubicBezTo>
                <a:cubicBezTo>
                  <a:pt x="713" y="48"/>
                  <a:pt x="715" y="48"/>
                  <a:pt x="715" y="49"/>
                </a:cubicBezTo>
                <a:cubicBezTo>
                  <a:pt x="715" y="50"/>
                  <a:pt x="713" y="50"/>
                  <a:pt x="713" y="51"/>
                </a:cubicBezTo>
                <a:cubicBezTo>
                  <a:pt x="715" y="52"/>
                  <a:pt x="716" y="53"/>
                  <a:pt x="718" y="55"/>
                </a:cubicBezTo>
                <a:cubicBezTo>
                  <a:pt x="718" y="55"/>
                  <a:pt x="719" y="56"/>
                  <a:pt x="720" y="56"/>
                </a:cubicBezTo>
                <a:cubicBezTo>
                  <a:pt x="719" y="58"/>
                  <a:pt x="717" y="59"/>
                  <a:pt x="716" y="61"/>
                </a:cubicBezTo>
                <a:cubicBezTo>
                  <a:pt x="715" y="60"/>
                  <a:pt x="713" y="58"/>
                  <a:pt x="712" y="57"/>
                </a:cubicBezTo>
                <a:cubicBezTo>
                  <a:pt x="712" y="57"/>
                  <a:pt x="714" y="56"/>
                  <a:pt x="714" y="55"/>
                </a:cubicBezTo>
                <a:cubicBezTo>
                  <a:pt x="714" y="55"/>
                  <a:pt x="712" y="54"/>
                  <a:pt x="711" y="53"/>
                </a:cubicBezTo>
                <a:cubicBezTo>
                  <a:pt x="711" y="53"/>
                  <a:pt x="710" y="52"/>
                  <a:pt x="709" y="52"/>
                </a:cubicBezTo>
                <a:cubicBezTo>
                  <a:pt x="708" y="53"/>
                  <a:pt x="707" y="55"/>
                  <a:pt x="706" y="56"/>
                </a:cubicBezTo>
                <a:cubicBezTo>
                  <a:pt x="705" y="57"/>
                  <a:pt x="705" y="58"/>
                  <a:pt x="704" y="58"/>
                </a:cubicBezTo>
                <a:cubicBezTo>
                  <a:pt x="704" y="58"/>
                  <a:pt x="702" y="57"/>
                  <a:pt x="702" y="57"/>
                </a:cubicBezTo>
                <a:cubicBezTo>
                  <a:pt x="702" y="56"/>
                  <a:pt x="700" y="55"/>
                  <a:pt x="700" y="55"/>
                </a:cubicBezTo>
                <a:cubicBezTo>
                  <a:pt x="699" y="55"/>
                  <a:pt x="698" y="57"/>
                  <a:pt x="698" y="57"/>
                </a:cubicBezTo>
                <a:cubicBezTo>
                  <a:pt x="698" y="57"/>
                  <a:pt x="696" y="56"/>
                  <a:pt x="696" y="56"/>
                </a:cubicBezTo>
                <a:cubicBezTo>
                  <a:pt x="696" y="55"/>
                  <a:pt x="697" y="53"/>
                  <a:pt x="697" y="53"/>
                </a:cubicBezTo>
                <a:cubicBezTo>
                  <a:pt x="698" y="53"/>
                  <a:pt x="699" y="55"/>
                  <a:pt x="700" y="55"/>
                </a:cubicBezTo>
                <a:cubicBezTo>
                  <a:pt x="700" y="54"/>
                  <a:pt x="701" y="53"/>
                  <a:pt x="701" y="53"/>
                </a:cubicBezTo>
                <a:cubicBezTo>
                  <a:pt x="701" y="52"/>
                  <a:pt x="699" y="51"/>
                  <a:pt x="699" y="51"/>
                </a:cubicBezTo>
                <a:cubicBezTo>
                  <a:pt x="699" y="50"/>
                  <a:pt x="697" y="50"/>
                  <a:pt x="697" y="49"/>
                </a:cubicBezTo>
                <a:cubicBezTo>
                  <a:pt x="696" y="49"/>
                  <a:pt x="695" y="48"/>
                  <a:pt x="695" y="48"/>
                </a:cubicBezTo>
                <a:cubicBezTo>
                  <a:pt x="694" y="47"/>
                  <a:pt x="693" y="47"/>
                  <a:pt x="692" y="46"/>
                </a:cubicBezTo>
                <a:cubicBezTo>
                  <a:pt x="692" y="47"/>
                  <a:pt x="691" y="47"/>
                  <a:pt x="691" y="48"/>
                </a:cubicBezTo>
                <a:cubicBezTo>
                  <a:pt x="690" y="48"/>
                  <a:pt x="689" y="50"/>
                  <a:pt x="689" y="50"/>
                </a:cubicBezTo>
                <a:cubicBezTo>
                  <a:pt x="689" y="51"/>
                  <a:pt x="691" y="52"/>
                  <a:pt x="691" y="52"/>
                </a:cubicBezTo>
                <a:cubicBezTo>
                  <a:pt x="691" y="52"/>
                  <a:pt x="690" y="54"/>
                  <a:pt x="689" y="54"/>
                </a:cubicBezTo>
                <a:cubicBezTo>
                  <a:pt x="689" y="54"/>
                  <a:pt x="688" y="53"/>
                  <a:pt x="687" y="53"/>
                </a:cubicBezTo>
                <a:cubicBezTo>
                  <a:pt x="686" y="52"/>
                  <a:pt x="686" y="51"/>
                  <a:pt x="685" y="51"/>
                </a:cubicBezTo>
                <a:cubicBezTo>
                  <a:pt x="685" y="51"/>
                  <a:pt x="683" y="49"/>
                  <a:pt x="683" y="49"/>
                </a:cubicBezTo>
                <a:cubicBezTo>
                  <a:pt x="682" y="49"/>
                  <a:pt x="681" y="51"/>
                  <a:pt x="681" y="51"/>
                </a:cubicBezTo>
                <a:cubicBezTo>
                  <a:pt x="680" y="52"/>
                  <a:pt x="680" y="53"/>
                  <a:pt x="679" y="54"/>
                </a:cubicBezTo>
                <a:cubicBezTo>
                  <a:pt x="679" y="54"/>
                  <a:pt x="678" y="56"/>
                  <a:pt x="678" y="56"/>
                </a:cubicBezTo>
                <a:cubicBezTo>
                  <a:pt x="677" y="56"/>
                  <a:pt x="676" y="54"/>
                  <a:pt x="675" y="54"/>
                </a:cubicBezTo>
                <a:cubicBezTo>
                  <a:pt x="675" y="54"/>
                  <a:pt x="674" y="53"/>
                  <a:pt x="673" y="53"/>
                </a:cubicBezTo>
                <a:cubicBezTo>
                  <a:pt x="673" y="52"/>
                  <a:pt x="672" y="55"/>
                  <a:pt x="671" y="55"/>
                </a:cubicBezTo>
                <a:cubicBezTo>
                  <a:pt x="671" y="55"/>
                  <a:pt x="670" y="53"/>
                  <a:pt x="669" y="53"/>
                </a:cubicBezTo>
                <a:cubicBezTo>
                  <a:pt x="669" y="54"/>
                  <a:pt x="668" y="55"/>
                  <a:pt x="668" y="55"/>
                </a:cubicBezTo>
                <a:cubicBezTo>
                  <a:pt x="668" y="55"/>
                  <a:pt x="665" y="54"/>
                  <a:pt x="665" y="54"/>
                </a:cubicBezTo>
                <a:cubicBezTo>
                  <a:pt x="665" y="53"/>
                  <a:pt x="667" y="52"/>
                  <a:pt x="667" y="51"/>
                </a:cubicBezTo>
                <a:cubicBezTo>
                  <a:pt x="667" y="51"/>
                  <a:pt x="668" y="50"/>
                  <a:pt x="669" y="49"/>
                </a:cubicBezTo>
                <a:cubicBezTo>
                  <a:pt x="669" y="49"/>
                  <a:pt x="670" y="47"/>
                  <a:pt x="670" y="47"/>
                </a:cubicBezTo>
                <a:cubicBezTo>
                  <a:pt x="670" y="46"/>
                  <a:pt x="668" y="46"/>
                  <a:pt x="668" y="45"/>
                </a:cubicBezTo>
                <a:cubicBezTo>
                  <a:pt x="668" y="45"/>
                  <a:pt x="670" y="43"/>
                  <a:pt x="670" y="43"/>
                </a:cubicBezTo>
                <a:cubicBezTo>
                  <a:pt x="670" y="42"/>
                  <a:pt x="668" y="42"/>
                  <a:pt x="668" y="41"/>
                </a:cubicBezTo>
                <a:cubicBezTo>
                  <a:pt x="668" y="41"/>
                  <a:pt x="666" y="40"/>
                  <a:pt x="665" y="40"/>
                </a:cubicBezTo>
                <a:cubicBezTo>
                  <a:pt x="665" y="40"/>
                  <a:pt x="664" y="41"/>
                  <a:pt x="664" y="42"/>
                </a:cubicBezTo>
                <a:cubicBezTo>
                  <a:pt x="664" y="42"/>
                  <a:pt x="666" y="43"/>
                  <a:pt x="666" y="43"/>
                </a:cubicBezTo>
                <a:cubicBezTo>
                  <a:pt x="666" y="44"/>
                  <a:pt x="665" y="45"/>
                  <a:pt x="664" y="46"/>
                </a:cubicBezTo>
                <a:cubicBezTo>
                  <a:pt x="664" y="46"/>
                  <a:pt x="663" y="47"/>
                  <a:pt x="663" y="48"/>
                </a:cubicBezTo>
                <a:cubicBezTo>
                  <a:pt x="662" y="48"/>
                  <a:pt x="665" y="49"/>
                  <a:pt x="665" y="50"/>
                </a:cubicBezTo>
                <a:cubicBezTo>
                  <a:pt x="665" y="50"/>
                  <a:pt x="663" y="51"/>
                  <a:pt x="663" y="52"/>
                </a:cubicBezTo>
                <a:cubicBezTo>
                  <a:pt x="663" y="53"/>
                  <a:pt x="661" y="53"/>
                  <a:pt x="661" y="54"/>
                </a:cubicBezTo>
                <a:cubicBezTo>
                  <a:pt x="661" y="55"/>
                  <a:pt x="663" y="55"/>
                  <a:pt x="664" y="56"/>
                </a:cubicBezTo>
                <a:cubicBezTo>
                  <a:pt x="662" y="57"/>
                  <a:pt x="661" y="59"/>
                  <a:pt x="660" y="60"/>
                </a:cubicBezTo>
                <a:cubicBezTo>
                  <a:pt x="660" y="61"/>
                  <a:pt x="659" y="62"/>
                  <a:pt x="659" y="63"/>
                </a:cubicBezTo>
                <a:cubicBezTo>
                  <a:pt x="657" y="61"/>
                  <a:pt x="656" y="60"/>
                  <a:pt x="654" y="59"/>
                </a:cubicBezTo>
                <a:cubicBezTo>
                  <a:pt x="655" y="58"/>
                  <a:pt x="655" y="58"/>
                  <a:pt x="656" y="57"/>
                </a:cubicBezTo>
                <a:cubicBezTo>
                  <a:pt x="656" y="56"/>
                  <a:pt x="657" y="55"/>
                  <a:pt x="657" y="55"/>
                </a:cubicBezTo>
                <a:cubicBezTo>
                  <a:pt x="657" y="54"/>
                  <a:pt x="655" y="53"/>
                  <a:pt x="655" y="53"/>
                </a:cubicBezTo>
                <a:cubicBezTo>
                  <a:pt x="655" y="53"/>
                  <a:pt x="653" y="52"/>
                  <a:pt x="653" y="51"/>
                </a:cubicBezTo>
                <a:cubicBezTo>
                  <a:pt x="653" y="51"/>
                  <a:pt x="655" y="50"/>
                  <a:pt x="655" y="49"/>
                </a:cubicBezTo>
                <a:cubicBezTo>
                  <a:pt x="654" y="48"/>
                  <a:pt x="653" y="48"/>
                  <a:pt x="652" y="47"/>
                </a:cubicBezTo>
                <a:cubicBezTo>
                  <a:pt x="652" y="47"/>
                  <a:pt x="651" y="46"/>
                  <a:pt x="650" y="46"/>
                </a:cubicBezTo>
                <a:cubicBezTo>
                  <a:pt x="650" y="46"/>
                  <a:pt x="649" y="47"/>
                  <a:pt x="649" y="48"/>
                </a:cubicBezTo>
                <a:cubicBezTo>
                  <a:pt x="648" y="48"/>
                  <a:pt x="647" y="50"/>
                  <a:pt x="647" y="50"/>
                </a:cubicBezTo>
                <a:cubicBezTo>
                  <a:pt x="647" y="50"/>
                  <a:pt x="649" y="51"/>
                  <a:pt x="649" y="52"/>
                </a:cubicBezTo>
                <a:cubicBezTo>
                  <a:pt x="649" y="52"/>
                  <a:pt x="648" y="53"/>
                  <a:pt x="647" y="54"/>
                </a:cubicBezTo>
                <a:cubicBezTo>
                  <a:pt x="647" y="54"/>
                  <a:pt x="646" y="56"/>
                  <a:pt x="646" y="56"/>
                </a:cubicBezTo>
                <a:cubicBezTo>
                  <a:pt x="646" y="57"/>
                  <a:pt x="648" y="57"/>
                  <a:pt x="648" y="58"/>
                </a:cubicBezTo>
                <a:cubicBezTo>
                  <a:pt x="648" y="59"/>
                  <a:pt x="646" y="59"/>
                  <a:pt x="646" y="60"/>
                </a:cubicBezTo>
                <a:cubicBezTo>
                  <a:pt x="646" y="60"/>
                  <a:pt x="644" y="59"/>
                  <a:pt x="644" y="58"/>
                </a:cubicBezTo>
                <a:cubicBezTo>
                  <a:pt x="644" y="58"/>
                  <a:pt x="646" y="57"/>
                  <a:pt x="646" y="56"/>
                </a:cubicBezTo>
                <a:cubicBezTo>
                  <a:pt x="645" y="56"/>
                  <a:pt x="644" y="55"/>
                  <a:pt x="643" y="55"/>
                </a:cubicBezTo>
                <a:cubicBezTo>
                  <a:pt x="643" y="54"/>
                  <a:pt x="642" y="53"/>
                  <a:pt x="641" y="53"/>
                </a:cubicBezTo>
                <a:cubicBezTo>
                  <a:pt x="641" y="53"/>
                  <a:pt x="639" y="51"/>
                  <a:pt x="639" y="51"/>
                </a:cubicBezTo>
                <a:cubicBezTo>
                  <a:pt x="638" y="51"/>
                  <a:pt x="638" y="53"/>
                  <a:pt x="637" y="53"/>
                </a:cubicBezTo>
                <a:cubicBezTo>
                  <a:pt x="637" y="53"/>
                  <a:pt x="636" y="51"/>
                  <a:pt x="635" y="52"/>
                </a:cubicBezTo>
                <a:cubicBezTo>
                  <a:pt x="634" y="52"/>
                  <a:pt x="634" y="54"/>
                  <a:pt x="633" y="54"/>
                </a:cubicBezTo>
                <a:cubicBezTo>
                  <a:pt x="634" y="55"/>
                  <a:pt x="635" y="55"/>
                  <a:pt x="636" y="56"/>
                </a:cubicBezTo>
                <a:cubicBezTo>
                  <a:pt x="636" y="56"/>
                  <a:pt x="634" y="57"/>
                  <a:pt x="634" y="58"/>
                </a:cubicBezTo>
                <a:cubicBezTo>
                  <a:pt x="633" y="58"/>
                  <a:pt x="632" y="59"/>
                  <a:pt x="632" y="60"/>
                </a:cubicBezTo>
                <a:cubicBezTo>
                  <a:pt x="632" y="60"/>
                  <a:pt x="634" y="61"/>
                  <a:pt x="634" y="62"/>
                </a:cubicBezTo>
                <a:cubicBezTo>
                  <a:pt x="634" y="62"/>
                  <a:pt x="633" y="64"/>
                  <a:pt x="633" y="64"/>
                </a:cubicBezTo>
                <a:cubicBezTo>
                  <a:pt x="632" y="65"/>
                  <a:pt x="631" y="65"/>
                  <a:pt x="631" y="66"/>
                </a:cubicBezTo>
                <a:cubicBezTo>
                  <a:pt x="631" y="66"/>
                  <a:pt x="629" y="65"/>
                  <a:pt x="629" y="64"/>
                </a:cubicBezTo>
                <a:cubicBezTo>
                  <a:pt x="629" y="64"/>
                  <a:pt x="631" y="63"/>
                  <a:pt x="630" y="62"/>
                </a:cubicBezTo>
                <a:cubicBezTo>
                  <a:pt x="630" y="62"/>
                  <a:pt x="628" y="61"/>
                  <a:pt x="628" y="61"/>
                </a:cubicBezTo>
                <a:cubicBezTo>
                  <a:pt x="628" y="60"/>
                  <a:pt x="626" y="60"/>
                  <a:pt x="626" y="59"/>
                </a:cubicBezTo>
                <a:cubicBezTo>
                  <a:pt x="626" y="58"/>
                  <a:pt x="628" y="57"/>
                  <a:pt x="628" y="57"/>
                </a:cubicBezTo>
                <a:cubicBezTo>
                  <a:pt x="628" y="56"/>
                  <a:pt x="629" y="55"/>
                  <a:pt x="629" y="54"/>
                </a:cubicBezTo>
                <a:cubicBezTo>
                  <a:pt x="629" y="54"/>
                  <a:pt x="627" y="53"/>
                  <a:pt x="627" y="53"/>
                </a:cubicBezTo>
                <a:cubicBezTo>
                  <a:pt x="627" y="52"/>
                  <a:pt x="629" y="51"/>
                  <a:pt x="629" y="50"/>
                </a:cubicBezTo>
                <a:cubicBezTo>
                  <a:pt x="629" y="50"/>
                  <a:pt x="627" y="49"/>
                  <a:pt x="627" y="49"/>
                </a:cubicBezTo>
                <a:cubicBezTo>
                  <a:pt x="626" y="48"/>
                  <a:pt x="625" y="48"/>
                  <a:pt x="624" y="47"/>
                </a:cubicBezTo>
                <a:cubicBezTo>
                  <a:pt x="624" y="48"/>
                  <a:pt x="623" y="49"/>
                  <a:pt x="623" y="49"/>
                </a:cubicBezTo>
                <a:cubicBezTo>
                  <a:pt x="623" y="50"/>
                  <a:pt x="625" y="51"/>
                  <a:pt x="625" y="51"/>
                </a:cubicBezTo>
                <a:cubicBezTo>
                  <a:pt x="625" y="52"/>
                  <a:pt x="624" y="53"/>
                  <a:pt x="623" y="53"/>
                </a:cubicBezTo>
                <a:cubicBezTo>
                  <a:pt x="623" y="54"/>
                  <a:pt x="622" y="55"/>
                  <a:pt x="621" y="55"/>
                </a:cubicBezTo>
                <a:cubicBezTo>
                  <a:pt x="621" y="56"/>
                  <a:pt x="624" y="57"/>
                  <a:pt x="624" y="57"/>
                </a:cubicBezTo>
                <a:cubicBezTo>
                  <a:pt x="624" y="58"/>
                  <a:pt x="622" y="59"/>
                  <a:pt x="622" y="59"/>
                </a:cubicBezTo>
                <a:cubicBezTo>
                  <a:pt x="622" y="60"/>
                  <a:pt x="621" y="61"/>
                  <a:pt x="620" y="62"/>
                </a:cubicBezTo>
                <a:cubicBezTo>
                  <a:pt x="620" y="62"/>
                  <a:pt x="618" y="60"/>
                  <a:pt x="618" y="60"/>
                </a:cubicBezTo>
                <a:cubicBezTo>
                  <a:pt x="618" y="60"/>
                  <a:pt x="620" y="58"/>
                  <a:pt x="620" y="58"/>
                </a:cubicBezTo>
                <a:cubicBezTo>
                  <a:pt x="619" y="57"/>
                  <a:pt x="618" y="56"/>
                  <a:pt x="618" y="56"/>
                </a:cubicBezTo>
                <a:cubicBezTo>
                  <a:pt x="617" y="56"/>
                  <a:pt x="616" y="54"/>
                  <a:pt x="615" y="54"/>
                </a:cubicBezTo>
                <a:cubicBezTo>
                  <a:pt x="615" y="54"/>
                  <a:pt x="614" y="56"/>
                  <a:pt x="614" y="57"/>
                </a:cubicBezTo>
                <a:cubicBezTo>
                  <a:pt x="613" y="57"/>
                  <a:pt x="612" y="58"/>
                  <a:pt x="612" y="59"/>
                </a:cubicBezTo>
                <a:cubicBezTo>
                  <a:pt x="612" y="59"/>
                  <a:pt x="614" y="60"/>
                  <a:pt x="614" y="60"/>
                </a:cubicBezTo>
                <a:cubicBezTo>
                  <a:pt x="614" y="61"/>
                  <a:pt x="616" y="62"/>
                  <a:pt x="616" y="62"/>
                </a:cubicBezTo>
                <a:cubicBezTo>
                  <a:pt x="616" y="62"/>
                  <a:pt x="615" y="64"/>
                  <a:pt x="615" y="64"/>
                </a:cubicBezTo>
                <a:cubicBezTo>
                  <a:pt x="614" y="64"/>
                  <a:pt x="613" y="62"/>
                  <a:pt x="612" y="63"/>
                </a:cubicBezTo>
                <a:cubicBezTo>
                  <a:pt x="612" y="63"/>
                  <a:pt x="611" y="65"/>
                  <a:pt x="611" y="65"/>
                </a:cubicBezTo>
                <a:cubicBezTo>
                  <a:pt x="610" y="64"/>
                  <a:pt x="609" y="64"/>
                  <a:pt x="609" y="63"/>
                </a:cubicBezTo>
                <a:cubicBezTo>
                  <a:pt x="608" y="63"/>
                  <a:pt x="606" y="62"/>
                  <a:pt x="606" y="62"/>
                </a:cubicBezTo>
                <a:cubicBezTo>
                  <a:pt x="606" y="61"/>
                  <a:pt x="608" y="60"/>
                  <a:pt x="608" y="59"/>
                </a:cubicBezTo>
                <a:cubicBezTo>
                  <a:pt x="608" y="59"/>
                  <a:pt x="606" y="58"/>
                  <a:pt x="606" y="58"/>
                </a:cubicBezTo>
                <a:cubicBezTo>
                  <a:pt x="606" y="57"/>
                  <a:pt x="608" y="56"/>
                  <a:pt x="607" y="55"/>
                </a:cubicBezTo>
                <a:cubicBezTo>
                  <a:pt x="607" y="55"/>
                  <a:pt x="605" y="54"/>
                  <a:pt x="605" y="54"/>
                </a:cubicBezTo>
                <a:cubicBezTo>
                  <a:pt x="605" y="53"/>
                  <a:pt x="607" y="52"/>
                  <a:pt x="607" y="51"/>
                </a:cubicBezTo>
                <a:cubicBezTo>
                  <a:pt x="607" y="51"/>
                  <a:pt x="609" y="49"/>
                  <a:pt x="609" y="49"/>
                </a:cubicBezTo>
                <a:cubicBezTo>
                  <a:pt x="609" y="49"/>
                  <a:pt x="606" y="48"/>
                  <a:pt x="606" y="47"/>
                </a:cubicBezTo>
                <a:cubicBezTo>
                  <a:pt x="607" y="47"/>
                  <a:pt x="608" y="46"/>
                  <a:pt x="608" y="45"/>
                </a:cubicBezTo>
                <a:cubicBezTo>
                  <a:pt x="609" y="44"/>
                  <a:pt x="609" y="44"/>
                  <a:pt x="610" y="43"/>
                </a:cubicBezTo>
                <a:cubicBezTo>
                  <a:pt x="609" y="43"/>
                  <a:pt x="608" y="41"/>
                  <a:pt x="608" y="41"/>
                </a:cubicBezTo>
                <a:cubicBezTo>
                  <a:pt x="607" y="41"/>
                  <a:pt x="607" y="43"/>
                  <a:pt x="606" y="44"/>
                </a:cubicBezTo>
                <a:cubicBezTo>
                  <a:pt x="605" y="44"/>
                  <a:pt x="604" y="42"/>
                  <a:pt x="604" y="42"/>
                </a:cubicBezTo>
                <a:cubicBezTo>
                  <a:pt x="603" y="42"/>
                  <a:pt x="602" y="44"/>
                  <a:pt x="602" y="44"/>
                </a:cubicBezTo>
                <a:cubicBezTo>
                  <a:pt x="602" y="44"/>
                  <a:pt x="604" y="46"/>
                  <a:pt x="604" y="46"/>
                </a:cubicBezTo>
                <a:cubicBezTo>
                  <a:pt x="604" y="46"/>
                  <a:pt x="603" y="48"/>
                  <a:pt x="602" y="48"/>
                </a:cubicBezTo>
                <a:cubicBezTo>
                  <a:pt x="602" y="49"/>
                  <a:pt x="601" y="50"/>
                  <a:pt x="601" y="50"/>
                </a:cubicBezTo>
                <a:cubicBezTo>
                  <a:pt x="600" y="51"/>
                  <a:pt x="600" y="52"/>
                  <a:pt x="599" y="52"/>
                </a:cubicBezTo>
                <a:cubicBezTo>
                  <a:pt x="599" y="53"/>
                  <a:pt x="597" y="51"/>
                  <a:pt x="597" y="51"/>
                </a:cubicBezTo>
                <a:cubicBezTo>
                  <a:pt x="596" y="51"/>
                  <a:pt x="596" y="53"/>
                  <a:pt x="595" y="53"/>
                </a:cubicBezTo>
                <a:cubicBezTo>
                  <a:pt x="594" y="53"/>
                  <a:pt x="594" y="55"/>
                  <a:pt x="593" y="55"/>
                </a:cubicBezTo>
                <a:cubicBezTo>
                  <a:pt x="593" y="55"/>
                  <a:pt x="591" y="53"/>
                  <a:pt x="591" y="54"/>
                </a:cubicBezTo>
                <a:cubicBezTo>
                  <a:pt x="591" y="54"/>
                  <a:pt x="590" y="55"/>
                  <a:pt x="589" y="56"/>
                </a:cubicBezTo>
                <a:cubicBezTo>
                  <a:pt x="589" y="56"/>
                  <a:pt x="588" y="57"/>
                  <a:pt x="588" y="58"/>
                </a:cubicBezTo>
                <a:cubicBezTo>
                  <a:pt x="587" y="59"/>
                  <a:pt x="587" y="59"/>
                  <a:pt x="586" y="60"/>
                </a:cubicBezTo>
                <a:cubicBezTo>
                  <a:pt x="586" y="61"/>
                  <a:pt x="585" y="62"/>
                  <a:pt x="584" y="62"/>
                </a:cubicBezTo>
                <a:cubicBezTo>
                  <a:pt x="584" y="62"/>
                  <a:pt x="586" y="64"/>
                  <a:pt x="587" y="64"/>
                </a:cubicBezTo>
                <a:cubicBezTo>
                  <a:pt x="587" y="64"/>
                  <a:pt x="588" y="62"/>
                  <a:pt x="588" y="62"/>
                </a:cubicBezTo>
                <a:cubicBezTo>
                  <a:pt x="588" y="62"/>
                  <a:pt x="590" y="63"/>
                  <a:pt x="591" y="64"/>
                </a:cubicBezTo>
                <a:cubicBezTo>
                  <a:pt x="591" y="64"/>
                  <a:pt x="589" y="66"/>
                  <a:pt x="589" y="66"/>
                </a:cubicBezTo>
                <a:cubicBezTo>
                  <a:pt x="589" y="66"/>
                  <a:pt x="587" y="64"/>
                  <a:pt x="587" y="64"/>
                </a:cubicBezTo>
                <a:cubicBezTo>
                  <a:pt x="586" y="64"/>
                  <a:pt x="586" y="66"/>
                  <a:pt x="585" y="66"/>
                </a:cubicBezTo>
                <a:cubicBezTo>
                  <a:pt x="584" y="66"/>
                  <a:pt x="583" y="65"/>
                  <a:pt x="583" y="65"/>
                </a:cubicBezTo>
                <a:cubicBezTo>
                  <a:pt x="582" y="64"/>
                  <a:pt x="580" y="63"/>
                  <a:pt x="580" y="63"/>
                </a:cubicBezTo>
                <a:cubicBezTo>
                  <a:pt x="580" y="63"/>
                  <a:pt x="582" y="61"/>
                  <a:pt x="582" y="61"/>
                </a:cubicBezTo>
                <a:cubicBezTo>
                  <a:pt x="582" y="61"/>
                  <a:pt x="584" y="59"/>
                  <a:pt x="584" y="59"/>
                </a:cubicBezTo>
                <a:cubicBezTo>
                  <a:pt x="584" y="58"/>
                  <a:pt x="582" y="57"/>
                  <a:pt x="582" y="57"/>
                </a:cubicBezTo>
                <a:cubicBezTo>
                  <a:pt x="581" y="57"/>
                  <a:pt x="580" y="59"/>
                  <a:pt x="580" y="59"/>
                </a:cubicBezTo>
                <a:cubicBezTo>
                  <a:pt x="579" y="59"/>
                  <a:pt x="578" y="58"/>
                  <a:pt x="578" y="57"/>
                </a:cubicBezTo>
                <a:cubicBezTo>
                  <a:pt x="577" y="57"/>
                  <a:pt x="576" y="56"/>
                  <a:pt x="575" y="56"/>
                </a:cubicBezTo>
                <a:cubicBezTo>
                  <a:pt x="575" y="55"/>
                  <a:pt x="577" y="54"/>
                  <a:pt x="577" y="53"/>
                </a:cubicBezTo>
                <a:cubicBezTo>
                  <a:pt x="577" y="53"/>
                  <a:pt x="579" y="51"/>
                  <a:pt x="579" y="51"/>
                </a:cubicBezTo>
                <a:cubicBezTo>
                  <a:pt x="579" y="50"/>
                  <a:pt x="577" y="50"/>
                  <a:pt x="577" y="49"/>
                </a:cubicBezTo>
                <a:cubicBezTo>
                  <a:pt x="576" y="49"/>
                  <a:pt x="575" y="48"/>
                  <a:pt x="574" y="48"/>
                </a:cubicBezTo>
                <a:cubicBezTo>
                  <a:pt x="573" y="49"/>
                  <a:pt x="572" y="51"/>
                  <a:pt x="571" y="52"/>
                </a:cubicBezTo>
                <a:cubicBezTo>
                  <a:pt x="570" y="54"/>
                  <a:pt x="569" y="55"/>
                  <a:pt x="568" y="57"/>
                </a:cubicBezTo>
                <a:cubicBezTo>
                  <a:pt x="566" y="58"/>
                  <a:pt x="565" y="60"/>
                  <a:pt x="564" y="61"/>
                </a:cubicBezTo>
                <a:cubicBezTo>
                  <a:pt x="564" y="62"/>
                  <a:pt x="563" y="63"/>
                  <a:pt x="562" y="63"/>
                </a:cubicBezTo>
                <a:cubicBezTo>
                  <a:pt x="562" y="64"/>
                  <a:pt x="561" y="65"/>
                  <a:pt x="561" y="66"/>
                </a:cubicBezTo>
                <a:cubicBezTo>
                  <a:pt x="561" y="66"/>
                  <a:pt x="559" y="64"/>
                  <a:pt x="559" y="64"/>
                </a:cubicBezTo>
                <a:cubicBezTo>
                  <a:pt x="558" y="63"/>
                  <a:pt x="560" y="62"/>
                  <a:pt x="560" y="62"/>
                </a:cubicBezTo>
                <a:cubicBezTo>
                  <a:pt x="559" y="61"/>
                  <a:pt x="559" y="60"/>
                  <a:pt x="558" y="60"/>
                </a:cubicBezTo>
                <a:cubicBezTo>
                  <a:pt x="557" y="60"/>
                  <a:pt x="556" y="58"/>
                  <a:pt x="556" y="58"/>
                </a:cubicBezTo>
                <a:cubicBezTo>
                  <a:pt x="555" y="58"/>
                  <a:pt x="555" y="61"/>
                  <a:pt x="554" y="60"/>
                </a:cubicBezTo>
                <a:cubicBezTo>
                  <a:pt x="553" y="60"/>
                  <a:pt x="553" y="59"/>
                  <a:pt x="552" y="59"/>
                </a:cubicBezTo>
                <a:cubicBezTo>
                  <a:pt x="551" y="59"/>
                  <a:pt x="551" y="61"/>
                  <a:pt x="550" y="61"/>
                </a:cubicBezTo>
                <a:cubicBezTo>
                  <a:pt x="550" y="61"/>
                  <a:pt x="548" y="60"/>
                  <a:pt x="548" y="59"/>
                </a:cubicBezTo>
                <a:cubicBezTo>
                  <a:pt x="547" y="59"/>
                  <a:pt x="546" y="58"/>
                  <a:pt x="546" y="58"/>
                </a:cubicBezTo>
                <a:cubicBezTo>
                  <a:pt x="546" y="58"/>
                  <a:pt x="547" y="56"/>
                  <a:pt x="547" y="55"/>
                </a:cubicBezTo>
                <a:cubicBezTo>
                  <a:pt x="548" y="55"/>
                  <a:pt x="549" y="54"/>
                  <a:pt x="549" y="53"/>
                </a:cubicBezTo>
                <a:cubicBezTo>
                  <a:pt x="549" y="53"/>
                  <a:pt x="547" y="51"/>
                  <a:pt x="547" y="51"/>
                </a:cubicBezTo>
                <a:cubicBezTo>
                  <a:pt x="546" y="51"/>
                  <a:pt x="546" y="54"/>
                  <a:pt x="545" y="54"/>
                </a:cubicBezTo>
                <a:cubicBezTo>
                  <a:pt x="544" y="54"/>
                  <a:pt x="544" y="52"/>
                  <a:pt x="543" y="52"/>
                </a:cubicBezTo>
                <a:cubicBezTo>
                  <a:pt x="541" y="51"/>
                  <a:pt x="540" y="50"/>
                  <a:pt x="538" y="49"/>
                </a:cubicBezTo>
                <a:cubicBezTo>
                  <a:pt x="538" y="49"/>
                  <a:pt x="537" y="50"/>
                  <a:pt x="537" y="51"/>
                </a:cubicBezTo>
                <a:cubicBezTo>
                  <a:pt x="537" y="51"/>
                  <a:pt x="539" y="52"/>
                  <a:pt x="539" y="53"/>
                </a:cubicBezTo>
                <a:cubicBezTo>
                  <a:pt x="539" y="53"/>
                  <a:pt x="541" y="54"/>
                  <a:pt x="541" y="54"/>
                </a:cubicBezTo>
                <a:cubicBezTo>
                  <a:pt x="541" y="55"/>
                  <a:pt x="540" y="56"/>
                  <a:pt x="539" y="56"/>
                </a:cubicBezTo>
                <a:cubicBezTo>
                  <a:pt x="540" y="57"/>
                  <a:pt x="541" y="58"/>
                  <a:pt x="542" y="58"/>
                </a:cubicBezTo>
                <a:cubicBezTo>
                  <a:pt x="542" y="58"/>
                  <a:pt x="540" y="60"/>
                  <a:pt x="540" y="60"/>
                </a:cubicBezTo>
                <a:cubicBezTo>
                  <a:pt x="540" y="60"/>
                  <a:pt x="538" y="59"/>
                  <a:pt x="538" y="59"/>
                </a:cubicBezTo>
                <a:cubicBezTo>
                  <a:pt x="537" y="58"/>
                  <a:pt x="536" y="57"/>
                  <a:pt x="536" y="57"/>
                </a:cubicBezTo>
                <a:cubicBezTo>
                  <a:pt x="535" y="56"/>
                  <a:pt x="534" y="56"/>
                  <a:pt x="533" y="55"/>
                </a:cubicBezTo>
                <a:cubicBezTo>
                  <a:pt x="533" y="55"/>
                  <a:pt x="531" y="53"/>
                  <a:pt x="531" y="54"/>
                </a:cubicBezTo>
                <a:cubicBezTo>
                  <a:pt x="531" y="54"/>
                  <a:pt x="529" y="56"/>
                  <a:pt x="529" y="56"/>
                </a:cubicBezTo>
                <a:cubicBezTo>
                  <a:pt x="529" y="56"/>
                  <a:pt x="532" y="57"/>
                  <a:pt x="532" y="57"/>
                </a:cubicBezTo>
                <a:cubicBezTo>
                  <a:pt x="532" y="58"/>
                  <a:pt x="530" y="59"/>
                  <a:pt x="530" y="60"/>
                </a:cubicBezTo>
                <a:cubicBezTo>
                  <a:pt x="530" y="60"/>
                  <a:pt x="529" y="61"/>
                  <a:pt x="528" y="62"/>
                </a:cubicBezTo>
                <a:cubicBezTo>
                  <a:pt x="528" y="63"/>
                  <a:pt x="527" y="63"/>
                  <a:pt x="526" y="64"/>
                </a:cubicBezTo>
                <a:cubicBezTo>
                  <a:pt x="526" y="64"/>
                  <a:pt x="525" y="66"/>
                  <a:pt x="525" y="66"/>
                </a:cubicBezTo>
                <a:cubicBezTo>
                  <a:pt x="525" y="66"/>
                  <a:pt x="523" y="65"/>
                  <a:pt x="523" y="65"/>
                </a:cubicBezTo>
                <a:cubicBezTo>
                  <a:pt x="522" y="64"/>
                  <a:pt x="524" y="63"/>
                  <a:pt x="524" y="62"/>
                </a:cubicBezTo>
                <a:cubicBezTo>
                  <a:pt x="524" y="62"/>
                  <a:pt x="526" y="61"/>
                  <a:pt x="526" y="60"/>
                </a:cubicBezTo>
                <a:cubicBezTo>
                  <a:pt x="526" y="60"/>
                  <a:pt x="524" y="59"/>
                  <a:pt x="524" y="59"/>
                </a:cubicBezTo>
                <a:cubicBezTo>
                  <a:pt x="523" y="58"/>
                  <a:pt x="522" y="57"/>
                  <a:pt x="522" y="57"/>
                </a:cubicBezTo>
                <a:cubicBezTo>
                  <a:pt x="521" y="57"/>
                  <a:pt x="520" y="59"/>
                  <a:pt x="520" y="59"/>
                </a:cubicBezTo>
                <a:cubicBezTo>
                  <a:pt x="519" y="60"/>
                  <a:pt x="519" y="61"/>
                  <a:pt x="518" y="61"/>
                </a:cubicBezTo>
                <a:cubicBezTo>
                  <a:pt x="517" y="63"/>
                  <a:pt x="516" y="64"/>
                  <a:pt x="515" y="66"/>
                </a:cubicBezTo>
                <a:cubicBezTo>
                  <a:pt x="513" y="65"/>
                  <a:pt x="512" y="64"/>
                  <a:pt x="510" y="62"/>
                </a:cubicBezTo>
                <a:cubicBezTo>
                  <a:pt x="511" y="61"/>
                  <a:pt x="512" y="59"/>
                  <a:pt x="514" y="58"/>
                </a:cubicBezTo>
                <a:cubicBezTo>
                  <a:pt x="515" y="56"/>
                  <a:pt x="516" y="55"/>
                  <a:pt x="517" y="53"/>
                </a:cubicBezTo>
                <a:cubicBezTo>
                  <a:pt x="516" y="53"/>
                  <a:pt x="515" y="52"/>
                  <a:pt x="515" y="52"/>
                </a:cubicBezTo>
                <a:cubicBezTo>
                  <a:pt x="514" y="52"/>
                  <a:pt x="514" y="54"/>
                  <a:pt x="513" y="54"/>
                </a:cubicBezTo>
                <a:cubicBezTo>
                  <a:pt x="512" y="54"/>
                  <a:pt x="512" y="52"/>
                  <a:pt x="511" y="52"/>
                </a:cubicBezTo>
                <a:cubicBezTo>
                  <a:pt x="510" y="52"/>
                  <a:pt x="510" y="54"/>
                  <a:pt x="509" y="54"/>
                </a:cubicBezTo>
                <a:cubicBezTo>
                  <a:pt x="509" y="55"/>
                  <a:pt x="508" y="53"/>
                  <a:pt x="507" y="53"/>
                </a:cubicBezTo>
                <a:cubicBezTo>
                  <a:pt x="506" y="53"/>
                  <a:pt x="506" y="55"/>
                  <a:pt x="505" y="55"/>
                </a:cubicBezTo>
                <a:cubicBezTo>
                  <a:pt x="505" y="55"/>
                  <a:pt x="503" y="53"/>
                  <a:pt x="503" y="53"/>
                </a:cubicBezTo>
                <a:cubicBezTo>
                  <a:pt x="502" y="54"/>
                  <a:pt x="502" y="55"/>
                  <a:pt x="501" y="56"/>
                </a:cubicBezTo>
                <a:cubicBezTo>
                  <a:pt x="501" y="56"/>
                  <a:pt x="500" y="57"/>
                  <a:pt x="500" y="58"/>
                </a:cubicBezTo>
                <a:cubicBezTo>
                  <a:pt x="499" y="57"/>
                  <a:pt x="498" y="57"/>
                  <a:pt x="497" y="56"/>
                </a:cubicBezTo>
                <a:cubicBezTo>
                  <a:pt x="497" y="56"/>
                  <a:pt x="495" y="55"/>
                  <a:pt x="495" y="54"/>
                </a:cubicBezTo>
                <a:cubicBezTo>
                  <a:pt x="495" y="54"/>
                  <a:pt x="497" y="53"/>
                  <a:pt x="497" y="52"/>
                </a:cubicBezTo>
                <a:cubicBezTo>
                  <a:pt x="497" y="52"/>
                  <a:pt x="495" y="51"/>
                  <a:pt x="495" y="50"/>
                </a:cubicBezTo>
                <a:cubicBezTo>
                  <a:pt x="495" y="50"/>
                  <a:pt x="496" y="49"/>
                  <a:pt x="496" y="48"/>
                </a:cubicBezTo>
                <a:cubicBezTo>
                  <a:pt x="496" y="47"/>
                  <a:pt x="494" y="47"/>
                  <a:pt x="494" y="47"/>
                </a:cubicBezTo>
                <a:cubicBezTo>
                  <a:pt x="493" y="48"/>
                  <a:pt x="492" y="49"/>
                  <a:pt x="491" y="51"/>
                </a:cubicBezTo>
                <a:cubicBezTo>
                  <a:pt x="491" y="52"/>
                  <a:pt x="492" y="52"/>
                  <a:pt x="493" y="53"/>
                </a:cubicBezTo>
                <a:cubicBezTo>
                  <a:pt x="493" y="53"/>
                  <a:pt x="495" y="54"/>
                  <a:pt x="495" y="54"/>
                </a:cubicBezTo>
                <a:cubicBezTo>
                  <a:pt x="495" y="55"/>
                  <a:pt x="493" y="56"/>
                  <a:pt x="493" y="57"/>
                </a:cubicBezTo>
                <a:cubicBezTo>
                  <a:pt x="493" y="57"/>
                  <a:pt x="496" y="58"/>
                  <a:pt x="496" y="58"/>
                </a:cubicBezTo>
                <a:cubicBezTo>
                  <a:pt x="496" y="59"/>
                  <a:pt x="494" y="61"/>
                  <a:pt x="494" y="61"/>
                </a:cubicBezTo>
                <a:cubicBezTo>
                  <a:pt x="493" y="61"/>
                  <a:pt x="492" y="59"/>
                  <a:pt x="492" y="59"/>
                </a:cubicBezTo>
                <a:cubicBezTo>
                  <a:pt x="492" y="58"/>
                  <a:pt x="490" y="58"/>
                  <a:pt x="489" y="57"/>
                </a:cubicBezTo>
                <a:cubicBezTo>
                  <a:pt x="489" y="57"/>
                  <a:pt x="491" y="55"/>
                  <a:pt x="491" y="55"/>
                </a:cubicBezTo>
                <a:cubicBezTo>
                  <a:pt x="491" y="54"/>
                  <a:pt x="490" y="54"/>
                  <a:pt x="489" y="53"/>
                </a:cubicBezTo>
                <a:cubicBezTo>
                  <a:pt x="489" y="53"/>
                  <a:pt x="487" y="51"/>
                  <a:pt x="487" y="52"/>
                </a:cubicBezTo>
                <a:cubicBezTo>
                  <a:pt x="486" y="52"/>
                  <a:pt x="485" y="54"/>
                  <a:pt x="485" y="54"/>
                </a:cubicBezTo>
                <a:cubicBezTo>
                  <a:pt x="484" y="54"/>
                  <a:pt x="483" y="52"/>
                  <a:pt x="483" y="52"/>
                </a:cubicBezTo>
                <a:cubicBezTo>
                  <a:pt x="482" y="52"/>
                  <a:pt x="481" y="51"/>
                  <a:pt x="481" y="50"/>
                </a:cubicBezTo>
                <a:cubicBezTo>
                  <a:pt x="481" y="50"/>
                  <a:pt x="482" y="48"/>
                  <a:pt x="482" y="48"/>
                </a:cubicBezTo>
                <a:cubicBezTo>
                  <a:pt x="483" y="47"/>
                  <a:pt x="483" y="47"/>
                  <a:pt x="484" y="46"/>
                </a:cubicBezTo>
                <a:cubicBezTo>
                  <a:pt x="484" y="45"/>
                  <a:pt x="486" y="44"/>
                  <a:pt x="486" y="44"/>
                </a:cubicBezTo>
                <a:cubicBezTo>
                  <a:pt x="486" y="43"/>
                  <a:pt x="484" y="42"/>
                  <a:pt x="483" y="42"/>
                </a:cubicBezTo>
                <a:cubicBezTo>
                  <a:pt x="483" y="43"/>
                  <a:pt x="482" y="43"/>
                  <a:pt x="482" y="44"/>
                </a:cubicBezTo>
                <a:cubicBezTo>
                  <a:pt x="481" y="44"/>
                  <a:pt x="480" y="46"/>
                  <a:pt x="480" y="46"/>
                </a:cubicBezTo>
                <a:cubicBezTo>
                  <a:pt x="480" y="46"/>
                  <a:pt x="478" y="45"/>
                  <a:pt x="478" y="45"/>
                </a:cubicBezTo>
                <a:cubicBezTo>
                  <a:pt x="478" y="45"/>
                  <a:pt x="476" y="43"/>
                  <a:pt x="476" y="43"/>
                </a:cubicBezTo>
                <a:cubicBezTo>
                  <a:pt x="475" y="43"/>
                  <a:pt x="474" y="45"/>
                  <a:pt x="474" y="45"/>
                </a:cubicBezTo>
                <a:cubicBezTo>
                  <a:pt x="473" y="46"/>
                  <a:pt x="473" y="47"/>
                  <a:pt x="472" y="47"/>
                </a:cubicBezTo>
                <a:cubicBezTo>
                  <a:pt x="472" y="48"/>
                  <a:pt x="471" y="49"/>
                  <a:pt x="470" y="50"/>
                </a:cubicBezTo>
                <a:cubicBezTo>
                  <a:pt x="470" y="50"/>
                  <a:pt x="473" y="51"/>
                  <a:pt x="473" y="51"/>
                </a:cubicBezTo>
                <a:cubicBezTo>
                  <a:pt x="473" y="52"/>
                  <a:pt x="471" y="53"/>
                  <a:pt x="471" y="54"/>
                </a:cubicBezTo>
                <a:cubicBezTo>
                  <a:pt x="470" y="54"/>
                  <a:pt x="470" y="55"/>
                  <a:pt x="469" y="56"/>
                </a:cubicBezTo>
                <a:cubicBezTo>
                  <a:pt x="469" y="57"/>
                  <a:pt x="468" y="57"/>
                  <a:pt x="468" y="58"/>
                </a:cubicBezTo>
                <a:cubicBezTo>
                  <a:pt x="467" y="58"/>
                  <a:pt x="466" y="60"/>
                  <a:pt x="466" y="60"/>
                </a:cubicBezTo>
                <a:cubicBezTo>
                  <a:pt x="466" y="60"/>
                  <a:pt x="464" y="59"/>
                  <a:pt x="464" y="59"/>
                </a:cubicBezTo>
                <a:cubicBezTo>
                  <a:pt x="464" y="58"/>
                  <a:pt x="466" y="57"/>
                  <a:pt x="465" y="56"/>
                </a:cubicBezTo>
                <a:cubicBezTo>
                  <a:pt x="465" y="56"/>
                  <a:pt x="463" y="55"/>
                  <a:pt x="463" y="55"/>
                </a:cubicBezTo>
                <a:cubicBezTo>
                  <a:pt x="464" y="54"/>
                  <a:pt x="464" y="53"/>
                  <a:pt x="465" y="52"/>
                </a:cubicBezTo>
                <a:cubicBezTo>
                  <a:pt x="465" y="52"/>
                  <a:pt x="466" y="51"/>
                  <a:pt x="467" y="50"/>
                </a:cubicBezTo>
                <a:cubicBezTo>
                  <a:pt x="467" y="50"/>
                  <a:pt x="468" y="48"/>
                  <a:pt x="468" y="48"/>
                </a:cubicBezTo>
                <a:cubicBezTo>
                  <a:pt x="468" y="48"/>
                  <a:pt x="466" y="47"/>
                  <a:pt x="466" y="46"/>
                </a:cubicBezTo>
                <a:cubicBezTo>
                  <a:pt x="465" y="46"/>
                  <a:pt x="464" y="45"/>
                  <a:pt x="464" y="45"/>
                </a:cubicBezTo>
                <a:cubicBezTo>
                  <a:pt x="464" y="45"/>
                  <a:pt x="462" y="46"/>
                  <a:pt x="462" y="47"/>
                </a:cubicBezTo>
                <a:cubicBezTo>
                  <a:pt x="462" y="47"/>
                  <a:pt x="464" y="48"/>
                  <a:pt x="464" y="49"/>
                </a:cubicBezTo>
                <a:cubicBezTo>
                  <a:pt x="464" y="49"/>
                  <a:pt x="463" y="51"/>
                  <a:pt x="463" y="51"/>
                </a:cubicBezTo>
                <a:cubicBezTo>
                  <a:pt x="462" y="51"/>
                  <a:pt x="460" y="49"/>
                  <a:pt x="460" y="49"/>
                </a:cubicBezTo>
                <a:cubicBezTo>
                  <a:pt x="460" y="49"/>
                  <a:pt x="459" y="51"/>
                  <a:pt x="459" y="51"/>
                </a:cubicBezTo>
                <a:cubicBezTo>
                  <a:pt x="459" y="52"/>
                  <a:pt x="461" y="52"/>
                  <a:pt x="461" y="53"/>
                </a:cubicBezTo>
                <a:cubicBezTo>
                  <a:pt x="461" y="54"/>
                  <a:pt x="459" y="54"/>
                  <a:pt x="459" y="55"/>
                </a:cubicBezTo>
                <a:cubicBezTo>
                  <a:pt x="458" y="57"/>
                  <a:pt x="457" y="58"/>
                  <a:pt x="456" y="60"/>
                </a:cubicBezTo>
                <a:cubicBezTo>
                  <a:pt x="455" y="60"/>
                  <a:pt x="454" y="62"/>
                  <a:pt x="454" y="62"/>
                </a:cubicBezTo>
                <a:cubicBezTo>
                  <a:pt x="454" y="62"/>
                  <a:pt x="452" y="60"/>
                  <a:pt x="452" y="60"/>
                </a:cubicBezTo>
                <a:cubicBezTo>
                  <a:pt x="452" y="60"/>
                  <a:pt x="453" y="58"/>
                  <a:pt x="454" y="58"/>
                </a:cubicBezTo>
                <a:cubicBezTo>
                  <a:pt x="454" y="57"/>
                  <a:pt x="455" y="56"/>
                  <a:pt x="455" y="56"/>
                </a:cubicBezTo>
                <a:cubicBezTo>
                  <a:pt x="456" y="55"/>
                  <a:pt x="456" y="54"/>
                  <a:pt x="457" y="53"/>
                </a:cubicBezTo>
                <a:cubicBezTo>
                  <a:pt x="456" y="53"/>
                  <a:pt x="455" y="52"/>
                  <a:pt x="455" y="52"/>
                </a:cubicBezTo>
                <a:cubicBezTo>
                  <a:pt x="454" y="52"/>
                  <a:pt x="453" y="50"/>
                  <a:pt x="452" y="50"/>
                </a:cubicBezTo>
                <a:cubicBezTo>
                  <a:pt x="452" y="50"/>
                  <a:pt x="454" y="48"/>
                  <a:pt x="454" y="48"/>
                </a:cubicBezTo>
                <a:cubicBezTo>
                  <a:pt x="455" y="47"/>
                  <a:pt x="455" y="46"/>
                  <a:pt x="456" y="46"/>
                </a:cubicBezTo>
                <a:cubicBezTo>
                  <a:pt x="456" y="45"/>
                  <a:pt x="457" y="44"/>
                  <a:pt x="458" y="43"/>
                </a:cubicBezTo>
                <a:cubicBezTo>
                  <a:pt x="458" y="43"/>
                  <a:pt x="455" y="42"/>
                  <a:pt x="455" y="42"/>
                </a:cubicBezTo>
                <a:cubicBezTo>
                  <a:pt x="455" y="41"/>
                  <a:pt x="457" y="40"/>
                  <a:pt x="457" y="39"/>
                </a:cubicBezTo>
                <a:cubicBezTo>
                  <a:pt x="457" y="39"/>
                  <a:pt x="455" y="38"/>
                  <a:pt x="455" y="38"/>
                </a:cubicBezTo>
                <a:cubicBezTo>
                  <a:pt x="455" y="38"/>
                  <a:pt x="453" y="39"/>
                  <a:pt x="453" y="40"/>
                </a:cubicBezTo>
                <a:cubicBezTo>
                  <a:pt x="453" y="41"/>
                  <a:pt x="455" y="41"/>
                  <a:pt x="455" y="42"/>
                </a:cubicBezTo>
                <a:cubicBezTo>
                  <a:pt x="455" y="42"/>
                  <a:pt x="454" y="43"/>
                  <a:pt x="454" y="44"/>
                </a:cubicBezTo>
                <a:cubicBezTo>
                  <a:pt x="453" y="45"/>
                  <a:pt x="453" y="45"/>
                  <a:pt x="452" y="46"/>
                </a:cubicBezTo>
                <a:cubicBezTo>
                  <a:pt x="452" y="46"/>
                  <a:pt x="451" y="48"/>
                  <a:pt x="450" y="48"/>
                </a:cubicBezTo>
                <a:cubicBezTo>
                  <a:pt x="450" y="48"/>
                  <a:pt x="448" y="47"/>
                  <a:pt x="448" y="47"/>
                </a:cubicBezTo>
                <a:cubicBezTo>
                  <a:pt x="448" y="47"/>
                  <a:pt x="446" y="49"/>
                  <a:pt x="446" y="49"/>
                </a:cubicBezTo>
                <a:cubicBezTo>
                  <a:pt x="446" y="49"/>
                  <a:pt x="449" y="50"/>
                  <a:pt x="449" y="51"/>
                </a:cubicBezTo>
                <a:cubicBezTo>
                  <a:pt x="448" y="51"/>
                  <a:pt x="447" y="52"/>
                  <a:pt x="447" y="53"/>
                </a:cubicBezTo>
                <a:cubicBezTo>
                  <a:pt x="447" y="53"/>
                  <a:pt x="445" y="55"/>
                  <a:pt x="445" y="55"/>
                </a:cubicBezTo>
                <a:cubicBezTo>
                  <a:pt x="445" y="55"/>
                  <a:pt x="443" y="53"/>
                  <a:pt x="443" y="53"/>
                </a:cubicBezTo>
                <a:cubicBezTo>
                  <a:pt x="443" y="54"/>
                  <a:pt x="441" y="55"/>
                  <a:pt x="441" y="56"/>
                </a:cubicBezTo>
                <a:cubicBezTo>
                  <a:pt x="441" y="56"/>
                  <a:pt x="443" y="57"/>
                  <a:pt x="443" y="57"/>
                </a:cubicBezTo>
                <a:cubicBezTo>
                  <a:pt x="444" y="58"/>
                  <a:pt x="442" y="59"/>
                  <a:pt x="442" y="60"/>
                </a:cubicBezTo>
                <a:cubicBezTo>
                  <a:pt x="442" y="60"/>
                  <a:pt x="444" y="61"/>
                  <a:pt x="444" y="61"/>
                </a:cubicBezTo>
                <a:cubicBezTo>
                  <a:pt x="444" y="62"/>
                  <a:pt x="443" y="63"/>
                  <a:pt x="442" y="63"/>
                </a:cubicBezTo>
                <a:cubicBezTo>
                  <a:pt x="442" y="64"/>
                  <a:pt x="441" y="62"/>
                  <a:pt x="440" y="62"/>
                </a:cubicBezTo>
                <a:cubicBezTo>
                  <a:pt x="439" y="62"/>
                  <a:pt x="439" y="64"/>
                  <a:pt x="438" y="64"/>
                </a:cubicBezTo>
                <a:cubicBezTo>
                  <a:pt x="438" y="64"/>
                  <a:pt x="437" y="62"/>
                  <a:pt x="436" y="62"/>
                </a:cubicBezTo>
                <a:cubicBezTo>
                  <a:pt x="436" y="62"/>
                  <a:pt x="435" y="64"/>
                  <a:pt x="434" y="65"/>
                </a:cubicBezTo>
                <a:cubicBezTo>
                  <a:pt x="434" y="65"/>
                  <a:pt x="432" y="63"/>
                  <a:pt x="432" y="63"/>
                </a:cubicBezTo>
                <a:cubicBezTo>
                  <a:pt x="432" y="63"/>
                  <a:pt x="434" y="61"/>
                  <a:pt x="434" y="61"/>
                </a:cubicBezTo>
                <a:cubicBezTo>
                  <a:pt x="434" y="60"/>
                  <a:pt x="432" y="59"/>
                  <a:pt x="432" y="59"/>
                </a:cubicBezTo>
                <a:cubicBezTo>
                  <a:pt x="432" y="59"/>
                  <a:pt x="430" y="61"/>
                  <a:pt x="430" y="61"/>
                </a:cubicBezTo>
                <a:cubicBezTo>
                  <a:pt x="430" y="62"/>
                  <a:pt x="432" y="62"/>
                  <a:pt x="432" y="63"/>
                </a:cubicBezTo>
                <a:cubicBezTo>
                  <a:pt x="432" y="63"/>
                  <a:pt x="430" y="64"/>
                  <a:pt x="430" y="65"/>
                </a:cubicBezTo>
                <a:cubicBezTo>
                  <a:pt x="430" y="65"/>
                  <a:pt x="433" y="67"/>
                  <a:pt x="433" y="67"/>
                </a:cubicBezTo>
                <a:cubicBezTo>
                  <a:pt x="432" y="67"/>
                  <a:pt x="432" y="69"/>
                  <a:pt x="431" y="69"/>
                </a:cubicBezTo>
                <a:cubicBezTo>
                  <a:pt x="430" y="69"/>
                  <a:pt x="429" y="67"/>
                  <a:pt x="429" y="67"/>
                </a:cubicBezTo>
                <a:cubicBezTo>
                  <a:pt x="429" y="67"/>
                  <a:pt x="427" y="66"/>
                  <a:pt x="427" y="66"/>
                </a:cubicBezTo>
                <a:cubicBezTo>
                  <a:pt x="426" y="65"/>
                  <a:pt x="428" y="64"/>
                  <a:pt x="428" y="63"/>
                </a:cubicBezTo>
                <a:cubicBezTo>
                  <a:pt x="428" y="63"/>
                  <a:pt x="426" y="62"/>
                  <a:pt x="426" y="62"/>
                </a:cubicBezTo>
                <a:cubicBezTo>
                  <a:pt x="426" y="61"/>
                  <a:pt x="428" y="60"/>
                  <a:pt x="428" y="59"/>
                </a:cubicBezTo>
                <a:cubicBezTo>
                  <a:pt x="428" y="59"/>
                  <a:pt x="426" y="58"/>
                  <a:pt x="425" y="58"/>
                </a:cubicBezTo>
                <a:cubicBezTo>
                  <a:pt x="425" y="58"/>
                  <a:pt x="423" y="56"/>
                  <a:pt x="423" y="56"/>
                </a:cubicBezTo>
                <a:cubicBezTo>
                  <a:pt x="423" y="56"/>
                  <a:pt x="425" y="54"/>
                  <a:pt x="425" y="54"/>
                </a:cubicBezTo>
                <a:cubicBezTo>
                  <a:pt x="425" y="53"/>
                  <a:pt x="423" y="52"/>
                  <a:pt x="423" y="52"/>
                </a:cubicBezTo>
                <a:cubicBezTo>
                  <a:pt x="422" y="52"/>
                  <a:pt x="421" y="51"/>
                  <a:pt x="420" y="50"/>
                </a:cubicBezTo>
                <a:cubicBezTo>
                  <a:pt x="420" y="50"/>
                  <a:pt x="418" y="49"/>
                  <a:pt x="418" y="49"/>
                </a:cubicBezTo>
                <a:cubicBezTo>
                  <a:pt x="418" y="48"/>
                  <a:pt x="420" y="47"/>
                  <a:pt x="420" y="46"/>
                </a:cubicBezTo>
                <a:cubicBezTo>
                  <a:pt x="420" y="46"/>
                  <a:pt x="418" y="45"/>
                  <a:pt x="418" y="45"/>
                </a:cubicBezTo>
                <a:cubicBezTo>
                  <a:pt x="417" y="45"/>
                  <a:pt x="416" y="47"/>
                  <a:pt x="416" y="47"/>
                </a:cubicBezTo>
                <a:cubicBezTo>
                  <a:pt x="416" y="47"/>
                  <a:pt x="418" y="48"/>
                  <a:pt x="418" y="49"/>
                </a:cubicBezTo>
                <a:cubicBezTo>
                  <a:pt x="418" y="49"/>
                  <a:pt x="417" y="50"/>
                  <a:pt x="417" y="51"/>
                </a:cubicBezTo>
                <a:cubicBezTo>
                  <a:pt x="416" y="51"/>
                  <a:pt x="415" y="52"/>
                  <a:pt x="415" y="53"/>
                </a:cubicBezTo>
                <a:cubicBezTo>
                  <a:pt x="415" y="54"/>
                  <a:pt x="413" y="55"/>
                  <a:pt x="413" y="55"/>
                </a:cubicBezTo>
                <a:cubicBezTo>
                  <a:pt x="413" y="56"/>
                  <a:pt x="415" y="57"/>
                  <a:pt x="415" y="57"/>
                </a:cubicBezTo>
                <a:cubicBezTo>
                  <a:pt x="415" y="58"/>
                  <a:pt x="414" y="59"/>
                  <a:pt x="414" y="59"/>
                </a:cubicBezTo>
                <a:cubicBezTo>
                  <a:pt x="413" y="60"/>
                  <a:pt x="413" y="61"/>
                  <a:pt x="412" y="62"/>
                </a:cubicBezTo>
                <a:cubicBezTo>
                  <a:pt x="411" y="63"/>
                  <a:pt x="410" y="65"/>
                  <a:pt x="409" y="66"/>
                </a:cubicBezTo>
                <a:cubicBezTo>
                  <a:pt x="407" y="65"/>
                  <a:pt x="406" y="64"/>
                  <a:pt x="404" y="63"/>
                </a:cubicBezTo>
                <a:cubicBezTo>
                  <a:pt x="404" y="62"/>
                  <a:pt x="402" y="62"/>
                  <a:pt x="402" y="61"/>
                </a:cubicBezTo>
                <a:cubicBezTo>
                  <a:pt x="402" y="60"/>
                  <a:pt x="404" y="59"/>
                  <a:pt x="404" y="59"/>
                </a:cubicBezTo>
                <a:cubicBezTo>
                  <a:pt x="403" y="58"/>
                  <a:pt x="401" y="58"/>
                  <a:pt x="401" y="57"/>
                </a:cubicBezTo>
                <a:cubicBezTo>
                  <a:pt x="401" y="57"/>
                  <a:pt x="403" y="55"/>
                  <a:pt x="403" y="55"/>
                </a:cubicBezTo>
                <a:cubicBezTo>
                  <a:pt x="403" y="54"/>
                  <a:pt x="401" y="53"/>
                  <a:pt x="401" y="53"/>
                </a:cubicBezTo>
                <a:cubicBezTo>
                  <a:pt x="400" y="53"/>
                  <a:pt x="399" y="55"/>
                  <a:pt x="399" y="55"/>
                </a:cubicBezTo>
                <a:cubicBezTo>
                  <a:pt x="399" y="55"/>
                  <a:pt x="398" y="58"/>
                  <a:pt x="397" y="57"/>
                </a:cubicBezTo>
                <a:cubicBezTo>
                  <a:pt x="397" y="57"/>
                  <a:pt x="395" y="56"/>
                  <a:pt x="395" y="56"/>
                </a:cubicBezTo>
                <a:cubicBezTo>
                  <a:pt x="395" y="55"/>
                  <a:pt x="397" y="54"/>
                  <a:pt x="397" y="54"/>
                </a:cubicBezTo>
                <a:cubicBezTo>
                  <a:pt x="397" y="53"/>
                  <a:pt x="395" y="53"/>
                  <a:pt x="395" y="52"/>
                </a:cubicBezTo>
                <a:cubicBezTo>
                  <a:pt x="393" y="53"/>
                  <a:pt x="392" y="55"/>
                  <a:pt x="391" y="56"/>
                </a:cubicBezTo>
                <a:cubicBezTo>
                  <a:pt x="391" y="57"/>
                  <a:pt x="390" y="58"/>
                  <a:pt x="390" y="59"/>
                </a:cubicBezTo>
                <a:cubicBezTo>
                  <a:pt x="389" y="59"/>
                  <a:pt x="392" y="60"/>
                  <a:pt x="392" y="60"/>
                </a:cubicBezTo>
                <a:cubicBezTo>
                  <a:pt x="392" y="61"/>
                  <a:pt x="390" y="62"/>
                  <a:pt x="390" y="62"/>
                </a:cubicBezTo>
                <a:cubicBezTo>
                  <a:pt x="390" y="63"/>
                  <a:pt x="389" y="65"/>
                  <a:pt x="388" y="65"/>
                </a:cubicBezTo>
                <a:cubicBezTo>
                  <a:pt x="388" y="65"/>
                  <a:pt x="386" y="63"/>
                  <a:pt x="386" y="63"/>
                </a:cubicBezTo>
                <a:cubicBezTo>
                  <a:pt x="386" y="62"/>
                  <a:pt x="388" y="61"/>
                  <a:pt x="388" y="61"/>
                </a:cubicBezTo>
                <a:cubicBezTo>
                  <a:pt x="387" y="60"/>
                  <a:pt x="386" y="60"/>
                  <a:pt x="386" y="59"/>
                </a:cubicBezTo>
                <a:cubicBezTo>
                  <a:pt x="385" y="59"/>
                  <a:pt x="383" y="58"/>
                  <a:pt x="383" y="57"/>
                </a:cubicBezTo>
                <a:cubicBezTo>
                  <a:pt x="383" y="57"/>
                  <a:pt x="385" y="55"/>
                  <a:pt x="385" y="55"/>
                </a:cubicBezTo>
                <a:cubicBezTo>
                  <a:pt x="385" y="55"/>
                  <a:pt x="383" y="54"/>
                  <a:pt x="383" y="53"/>
                </a:cubicBezTo>
                <a:cubicBezTo>
                  <a:pt x="382" y="53"/>
                  <a:pt x="381" y="52"/>
                  <a:pt x="381" y="52"/>
                </a:cubicBezTo>
                <a:cubicBezTo>
                  <a:pt x="381" y="51"/>
                  <a:pt x="382" y="50"/>
                  <a:pt x="382" y="49"/>
                </a:cubicBezTo>
                <a:cubicBezTo>
                  <a:pt x="383" y="49"/>
                  <a:pt x="384" y="48"/>
                  <a:pt x="384" y="47"/>
                </a:cubicBezTo>
                <a:cubicBezTo>
                  <a:pt x="384" y="47"/>
                  <a:pt x="382" y="46"/>
                  <a:pt x="382" y="46"/>
                </a:cubicBezTo>
                <a:cubicBezTo>
                  <a:pt x="382" y="45"/>
                  <a:pt x="383" y="44"/>
                  <a:pt x="383" y="43"/>
                </a:cubicBezTo>
                <a:cubicBezTo>
                  <a:pt x="384" y="43"/>
                  <a:pt x="381" y="42"/>
                  <a:pt x="381" y="42"/>
                </a:cubicBezTo>
                <a:cubicBezTo>
                  <a:pt x="381" y="42"/>
                  <a:pt x="379" y="43"/>
                  <a:pt x="380" y="44"/>
                </a:cubicBezTo>
                <a:cubicBezTo>
                  <a:pt x="380" y="44"/>
                  <a:pt x="382" y="45"/>
                  <a:pt x="382" y="46"/>
                </a:cubicBezTo>
                <a:cubicBezTo>
                  <a:pt x="382" y="46"/>
                  <a:pt x="380" y="47"/>
                  <a:pt x="380" y="48"/>
                </a:cubicBezTo>
                <a:cubicBezTo>
                  <a:pt x="380" y="49"/>
                  <a:pt x="379" y="49"/>
                  <a:pt x="378" y="50"/>
                </a:cubicBezTo>
                <a:cubicBezTo>
                  <a:pt x="378" y="51"/>
                  <a:pt x="377" y="52"/>
                  <a:pt x="377" y="52"/>
                </a:cubicBezTo>
                <a:cubicBezTo>
                  <a:pt x="376" y="54"/>
                  <a:pt x="374" y="55"/>
                  <a:pt x="373" y="57"/>
                </a:cubicBezTo>
                <a:cubicBezTo>
                  <a:pt x="372" y="58"/>
                  <a:pt x="371" y="60"/>
                  <a:pt x="370" y="61"/>
                </a:cubicBezTo>
                <a:cubicBezTo>
                  <a:pt x="369" y="62"/>
                  <a:pt x="369" y="63"/>
                  <a:pt x="368" y="63"/>
                </a:cubicBezTo>
                <a:cubicBezTo>
                  <a:pt x="368" y="64"/>
                  <a:pt x="367" y="65"/>
                  <a:pt x="366" y="66"/>
                </a:cubicBezTo>
                <a:cubicBezTo>
                  <a:pt x="366" y="66"/>
                  <a:pt x="364" y="64"/>
                  <a:pt x="364" y="64"/>
                </a:cubicBezTo>
                <a:cubicBezTo>
                  <a:pt x="364" y="64"/>
                  <a:pt x="362" y="62"/>
                  <a:pt x="362" y="62"/>
                </a:cubicBezTo>
                <a:cubicBezTo>
                  <a:pt x="361" y="62"/>
                  <a:pt x="361" y="64"/>
                  <a:pt x="360" y="64"/>
                </a:cubicBezTo>
                <a:cubicBezTo>
                  <a:pt x="360" y="64"/>
                  <a:pt x="359" y="63"/>
                  <a:pt x="358" y="63"/>
                </a:cubicBezTo>
                <a:cubicBezTo>
                  <a:pt x="358" y="63"/>
                  <a:pt x="356" y="65"/>
                  <a:pt x="356" y="65"/>
                </a:cubicBezTo>
                <a:cubicBezTo>
                  <a:pt x="356" y="65"/>
                  <a:pt x="354" y="64"/>
                  <a:pt x="354" y="63"/>
                </a:cubicBezTo>
                <a:cubicBezTo>
                  <a:pt x="354" y="63"/>
                  <a:pt x="356" y="62"/>
                  <a:pt x="356" y="61"/>
                </a:cubicBezTo>
                <a:cubicBezTo>
                  <a:pt x="356" y="60"/>
                  <a:pt x="357" y="59"/>
                  <a:pt x="357" y="59"/>
                </a:cubicBezTo>
                <a:cubicBezTo>
                  <a:pt x="358" y="58"/>
                  <a:pt x="359" y="57"/>
                  <a:pt x="359" y="57"/>
                </a:cubicBezTo>
                <a:cubicBezTo>
                  <a:pt x="360" y="56"/>
                  <a:pt x="360" y="55"/>
                  <a:pt x="361" y="54"/>
                </a:cubicBezTo>
                <a:cubicBezTo>
                  <a:pt x="361" y="54"/>
                  <a:pt x="362" y="52"/>
                  <a:pt x="363" y="52"/>
                </a:cubicBezTo>
                <a:cubicBezTo>
                  <a:pt x="363" y="52"/>
                  <a:pt x="365" y="54"/>
                  <a:pt x="365" y="54"/>
                </a:cubicBezTo>
                <a:cubicBezTo>
                  <a:pt x="365" y="53"/>
                  <a:pt x="367" y="52"/>
                  <a:pt x="367" y="52"/>
                </a:cubicBezTo>
                <a:cubicBezTo>
                  <a:pt x="366" y="51"/>
                  <a:pt x="365" y="51"/>
                  <a:pt x="364" y="50"/>
                </a:cubicBezTo>
                <a:cubicBezTo>
                  <a:pt x="364" y="49"/>
                  <a:pt x="362" y="49"/>
                  <a:pt x="362" y="48"/>
                </a:cubicBezTo>
                <a:cubicBezTo>
                  <a:pt x="362" y="48"/>
                  <a:pt x="364" y="47"/>
                  <a:pt x="364" y="46"/>
                </a:cubicBezTo>
                <a:cubicBezTo>
                  <a:pt x="363" y="46"/>
                  <a:pt x="362" y="44"/>
                  <a:pt x="362" y="44"/>
                </a:cubicBezTo>
                <a:cubicBezTo>
                  <a:pt x="361" y="44"/>
                  <a:pt x="360" y="46"/>
                  <a:pt x="360" y="46"/>
                </a:cubicBezTo>
                <a:cubicBezTo>
                  <a:pt x="360" y="47"/>
                  <a:pt x="358" y="48"/>
                  <a:pt x="358" y="49"/>
                </a:cubicBezTo>
                <a:cubicBezTo>
                  <a:pt x="358" y="49"/>
                  <a:pt x="360" y="50"/>
                  <a:pt x="360" y="50"/>
                </a:cubicBezTo>
                <a:cubicBezTo>
                  <a:pt x="360" y="51"/>
                  <a:pt x="359" y="53"/>
                  <a:pt x="359" y="53"/>
                </a:cubicBezTo>
                <a:cubicBezTo>
                  <a:pt x="358" y="53"/>
                  <a:pt x="357" y="51"/>
                  <a:pt x="356" y="51"/>
                </a:cubicBezTo>
                <a:cubicBezTo>
                  <a:pt x="356" y="51"/>
                  <a:pt x="355" y="53"/>
                  <a:pt x="355" y="53"/>
                </a:cubicBezTo>
                <a:cubicBezTo>
                  <a:pt x="354" y="54"/>
                  <a:pt x="354" y="55"/>
                  <a:pt x="353" y="55"/>
                </a:cubicBezTo>
                <a:cubicBezTo>
                  <a:pt x="353" y="56"/>
                  <a:pt x="352" y="58"/>
                  <a:pt x="351" y="58"/>
                </a:cubicBezTo>
                <a:cubicBezTo>
                  <a:pt x="351" y="58"/>
                  <a:pt x="349" y="56"/>
                  <a:pt x="349" y="56"/>
                </a:cubicBezTo>
                <a:cubicBezTo>
                  <a:pt x="348" y="56"/>
                  <a:pt x="348" y="58"/>
                  <a:pt x="347" y="58"/>
                </a:cubicBezTo>
                <a:cubicBezTo>
                  <a:pt x="347" y="59"/>
                  <a:pt x="346" y="60"/>
                  <a:pt x="346" y="60"/>
                </a:cubicBezTo>
                <a:cubicBezTo>
                  <a:pt x="346" y="60"/>
                  <a:pt x="343" y="59"/>
                  <a:pt x="343" y="59"/>
                </a:cubicBezTo>
                <a:cubicBezTo>
                  <a:pt x="343" y="58"/>
                  <a:pt x="345" y="57"/>
                  <a:pt x="345" y="56"/>
                </a:cubicBezTo>
                <a:cubicBezTo>
                  <a:pt x="345" y="56"/>
                  <a:pt x="343" y="55"/>
                  <a:pt x="343" y="55"/>
                </a:cubicBezTo>
                <a:cubicBezTo>
                  <a:pt x="342" y="55"/>
                  <a:pt x="342" y="57"/>
                  <a:pt x="341" y="57"/>
                </a:cubicBezTo>
                <a:cubicBezTo>
                  <a:pt x="341" y="57"/>
                  <a:pt x="340" y="55"/>
                  <a:pt x="339" y="55"/>
                </a:cubicBezTo>
                <a:cubicBezTo>
                  <a:pt x="338" y="55"/>
                  <a:pt x="338" y="57"/>
                  <a:pt x="337" y="58"/>
                </a:cubicBezTo>
                <a:cubicBezTo>
                  <a:pt x="337" y="58"/>
                  <a:pt x="336" y="56"/>
                  <a:pt x="335" y="56"/>
                </a:cubicBezTo>
                <a:cubicBezTo>
                  <a:pt x="334" y="56"/>
                  <a:pt x="334" y="58"/>
                  <a:pt x="333" y="58"/>
                </a:cubicBezTo>
                <a:cubicBezTo>
                  <a:pt x="332" y="57"/>
                  <a:pt x="330" y="56"/>
                  <a:pt x="329" y="55"/>
                </a:cubicBezTo>
                <a:cubicBezTo>
                  <a:pt x="330" y="53"/>
                  <a:pt x="331" y="52"/>
                  <a:pt x="332" y="50"/>
                </a:cubicBezTo>
                <a:cubicBezTo>
                  <a:pt x="333" y="49"/>
                  <a:pt x="333" y="49"/>
                  <a:pt x="334" y="48"/>
                </a:cubicBezTo>
                <a:cubicBezTo>
                  <a:pt x="334" y="48"/>
                  <a:pt x="336" y="46"/>
                  <a:pt x="336" y="46"/>
                </a:cubicBezTo>
                <a:cubicBezTo>
                  <a:pt x="336" y="46"/>
                  <a:pt x="334" y="44"/>
                  <a:pt x="333" y="44"/>
                </a:cubicBezTo>
                <a:cubicBezTo>
                  <a:pt x="333" y="44"/>
                  <a:pt x="332" y="46"/>
                  <a:pt x="332" y="46"/>
                </a:cubicBezTo>
                <a:cubicBezTo>
                  <a:pt x="331" y="47"/>
                  <a:pt x="331" y="48"/>
                  <a:pt x="330" y="48"/>
                </a:cubicBezTo>
                <a:cubicBezTo>
                  <a:pt x="329" y="49"/>
                  <a:pt x="329" y="50"/>
                  <a:pt x="328" y="51"/>
                </a:cubicBezTo>
                <a:cubicBezTo>
                  <a:pt x="328" y="51"/>
                  <a:pt x="327" y="52"/>
                  <a:pt x="327" y="53"/>
                </a:cubicBezTo>
                <a:cubicBezTo>
                  <a:pt x="326" y="54"/>
                  <a:pt x="325" y="55"/>
                  <a:pt x="325" y="55"/>
                </a:cubicBezTo>
                <a:cubicBezTo>
                  <a:pt x="325" y="56"/>
                  <a:pt x="327" y="57"/>
                  <a:pt x="327" y="57"/>
                </a:cubicBezTo>
                <a:cubicBezTo>
                  <a:pt x="328" y="57"/>
                  <a:pt x="329" y="58"/>
                  <a:pt x="329" y="59"/>
                </a:cubicBezTo>
                <a:cubicBezTo>
                  <a:pt x="330" y="59"/>
                  <a:pt x="328" y="60"/>
                  <a:pt x="328" y="61"/>
                </a:cubicBezTo>
                <a:cubicBezTo>
                  <a:pt x="327" y="60"/>
                  <a:pt x="326" y="60"/>
                  <a:pt x="325" y="59"/>
                </a:cubicBezTo>
                <a:cubicBezTo>
                  <a:pt x="325" y="59"/>
                  <a:pt x="324" y="57"/>
                  <a:pt x="323" y="57"/>
                </a:cubicBezTo>
                <a:cubicBezTo>
                  <a:pt x="323" y="57"/>
                  <a:pt x="322" y="59"/>
                  <a:pt x="322" y="60"/>
                </a:cubicBezTo>
                <a:cubicBezTo>
                  <a:pt x="321" y="60"/>
                  <a:pt x="320" y="61"/>
                  <a:pt x="320" y="62"/>
                </a:cubicBezTo>
                <a:cubicBezTo>
                  <a:pt x="320" y="61"/>
                  <a:pt x="318" y="61"/>
                  <a:pt x="318" y="60"/>
                </a:cubicBezTo>
                <a:cubicBezTo>
                  <a:pt x="318" y="60"/>
                  <a:pt x="319" y="58"/>
                  <a:pt x="319" y="58"/>
                </a:cubicBezTo>
                <a:cubicBezTo>
                  <a:pt x="320" y="57"/>
                  <a:pt x="320" y="56"/>
                  <a:pt x="321" y="56"/>
                </a:cubicBezTo>
                <a:cubicBezTo>
                  <a:pt x="322" y="55"/>
                  <a:pt x="322" y="54"/>
                  <a:pt x="323" y="53"/>
                </a:cubicBezTo>
                <a:cubicBezTo>
                  <a:pt x="323" y="53"/>
                  <a:pt x="324" y="52"/>
                  <a:pt x="324" y="51"/>
                </a:cubicBezTo>
                <a:cubicBezTo>
                  <a:pt x="324" y="51"/>
                  <a:pt x="323" y="49"/>
                  <a:pt x="322" y="50"/>
                </a:cubicBezTo>
                <a:cubicBezTo>
                  <a:pt x="322" y="50"/>
                  <a:pt x="321" y="52"/>
                  <a:pt x="320" y="52"/>
                </a:cubicBezTo>
                <a:cubicBezTo>
                  <a:pt x="320" y="52"/>
                  <a:pt x="319" y="50"/>
                  <a:pt x="318" y="50"/>
                </a:cubicBezTo>
                <a:cubicBezTo>
                  <a:pt x="318" y="50"/>
                  <a:pt x="317" y="52"/>
                  <a:pt x="317" y="52"/>
                </a:cubicBezTo>
                <a:cubicBezTo>
                  <a:pt x="316" y="53"/>
                  <a:pt x="315" y="54"/>
                  <a:pt x="315" y="55"/>
                </a:cubicBezTo>
                <a:cubicBezTo>
                  <a:pt x="315" y="55"/>
                  <a:pt x="314" y="57"/>
                  <a:pt x="313" y="57"/>
                </a:cubicBezTo>
                <a:cubicBezTo>
                  <a:pt x="313" y="57"/>
                  <a:pt x="311" y="55"/>
                  <a:pt x="311" y="55"/>
                </a:cubicBezTo>
                <a:cubicBezTo>
                  <a:pt x="310" y="55"/>
                  <a:pt x="310" y="57"/>
                  <a:pt x="309" y="57"/>
                </a:cubicBezTo>
                <a:cubicBezTo>
                  <a:pt x="309" y="57"/>
                  <a:pt x="308" y="56"/>
                  <a:pt x="307" y="56"/>
                </a:cubicBezTo>
                <a:cubicBezTo>
                  <a:pt x="306" y="56"/>
                  <a:pt x="306" y="58"/>
                  <a:pt x="305" y="58"/>
                </a:cubicBezTo>
                <a:cubicBezTo>
                  <a:pt x="305" y="58"/>
                  <a:pt x="304" y="56"/>
                  <a:pt x="303" y="56"/>
                </a:cubicBezTo>
                <a:cubicBezTo>
                  <a:pt x="302" y="56"/>
                  <a:pt x="302" y="58"/>
                  <a:pt x="301" y="58"/>
                </a:cubicBezTo>
                <a:cubicBezTo>
                  <a:pt x="301" y="58"/>
                  <a:pt x="300" y="57"/>
                  <a:pt x="299" y="57"/>
                </a:cubicBezTo>
                <a:cubicBezTo>
                  <a:pt x="299" y="57"/>
                  <a:pt x="298" y="59"/>
                  <a:pt x="297" y="59"/>
                </a:cubicBezTo>
                <a:cubicBezTo>
                  <a:pt x="297" y="59"/>
                  <a:pt x="295" y="57"/>
                  <a:pt x="295" y="57"/>
                </a:cubicBezTo>
                <a:cubicBezTo>
                  <a:pt x="295" y="57"/>
                  <a:pt x="294" y="59"/>
                  <a:pt x="293" y="59"/>
                </a:cubicBezTo>
                <a:cubicBezTo>
                  <a:pt x="293" y="60"/>
                  <a:pt x="292" y="61"/>
                  <a:pt x="292" y="62"/>
                </a:cubicBezTo>
                <a:cubicBezTo>
                  <a:pt x="291" y="61"/>
                  <a:pt x="290" y="61"/>
                  <a:pt x="290" y="60"/>
                </a:cubicBezTo>
                <a:cubicBezTo>
                  <a:pt x="289" y="60"/>
                  <a:pt x="287" y="59"/>
                  <a:pt x="287" y="58"/>
                </a:cubicBezTo>
                <a:cubicBezTo>
                  <a:pt x="287" y="58"/>
                  <a:pt x="289" y="56"/>
                  <a:pt x="289" y="56"/>
                </a:cubicBezTo>
                <a:cubicBezTo>
                  <a:pt x="290" y="55"/>
                  <a:pt x="290" y="55"/>
                  <a:pt x="291" y="54"/>
                </a:cubicBezTo>
                <a:cubicBezTo>
                  <a:pt x="291" y="54"/>
                  <a:pt x="292" y="55"/>
                  <a:pt x="293" y="55"/>
                </a:cubicBezTo>
                <a:cubicBezTo>
                  <a:pt x="293" y="56"/>
                  <a:pt x="295" y="57"/>
                  <a:pt x="295" y="57"/>
                </a:cubicBezTo>
                <a:cubicBezTo>
                  <a:pt x="296" y="57"/>
                  <a:pt x="296" y="55"/>
                  <a:pt x="297" y="55"/>
                </a:cubicBezTo>
                <a:cubicBezTo>
                  <a:pt x="298" y="55"/>
                  <a:pt x="298" y="57"/>
                  <a:pt x="299" y="57"/>
                </a:cubicBezTo>
                <a:cubicBezTo>
                  <a:pt x="300" y="57"/>
                  <a:pt x="300" y="54"/>
                  <a:pt x="301" y="54"/>
                </a:cubicBezTo>
                <a:cubicBezTo>
                  <a:pt x="301" y="54"/>
                  <a:pt x="303" y="56"/>
                  <a:pt x="303" y="56"/>
                </a:cubicBezTo>
                <a:cubicBezTo>
                  <a:pt x="304" y="56"/>
                  <a:pt x="304" y="54"/>
                  <a:pt x="305" y="54"/>
                </a:cubicBezTo>
                <a:cubicBezTo>
                  <a:pt x="304" y="53"/>
                  <a:pt x="303" y="53"/>
                  <a:pt x="303" y="52"/>
                </a:cubicBezTo>
                <a:cubicBezTo>
                  <a:pt x="302" y="52"/>
                  <a:pt x="300" y="51"/>
                  <a:pt x="300" y="50"/>
                </a:cubicBezTo>
                <a:cubicBezTo>
                  <a:pt x="300" y="50"/>
                  <a:pt x="302" y="49"/>
                  <a:pt x="302" y="48"/>
                </a:cubicBezTo>
                <a:cubicBezTo>
                  <a:pt x="303" y="48"/>
                  <a:pt x="303" y="47"/>
                  <a:pt x="304" y="46"/>
                </a:cubicBezTo>
                <a:cubicBezTo>
                  <a:pt x="304" y="45"/>
                  <a:pt x="305" y="45"/>
                  <a:pt x="305" y="44"/>
                </a:cubicBezTo>
                <a:cubicBezTo>
                  <a:pt x="305" y="44"/>
                  <a:pt x="304" y="42"/>
                  <a:pt x="303" y="42"/>
                </a:cubicBezTo>
                <a:cubicBezTo>
                  <a:pt x="303" y="42"/>
                  <a:pt x="302" y="44"/>
                  <a:pt x="301" y="44"/>
                </a:cubicBezTo>
                <a:cubicBezTo>
                  <a:pt x="301" y="45"/>
                  <a:pt x="300" y="46"/>
                  <a:pt x="300" y="47"/>
                </a:cubicBezTo>
                <a:cubicBezTo>
                  <a:pt x="299" y="47"/>
                  <a:pt x="299" y="48"/>
                  <a:pt x="298" y="49"/>
                </a:cubicBezTo>
                <a:cubicBezTo>
                  <a:pt x="298" y="49"/>
                  <a:pt x="297" y="51"/>
                  <a:pt x="296" y="51"/>
                </a:cubicBezTo>
                <a:cubicBezTo>
                  <a:pt x="296" y="51"/>
                  <a:pt x="295" y="49"/>
                  <a:pt x="294" y="49"/>
                </a:cubicBezTo>
                <a:cubicBezTo>
                  <a:pt x="294" y="49"/>
                  <a:pt x="293" y="52"/>
                  <a:pt x="292" y="52"/>
                </a:cubicBezTo>
                <a:cubicBezTo>
                  <a:pt x="292" y="52"/>
                  <a:pt x="290" y="50"/>
                  <a:pt x="290" y="50"/>
                </a:cubicBezTo>
                <a:cubicBezTo>
                  <a:pt x="290" y="50"/>
                  <a:pt x="289" y="51"/>
                  <a:pt x="288" y="52"/>
                </a:cubicBezTo>
                <a:cubicBezTo>
                  <a:pt x="288" y="53"/>
                  <a:pt x="287" y="54"/>
                  <a:pt x="287" y="54"/>
                </a:cubicBezTo>
                <a:cubicBezTo>
                  <a:pt x="286" y="55"/>
                  <a:pt x="286" y="56"/>
                  <a:pt x="285" y="57"/>
                </a:cubicBezTo>
                <a:cubicBezTo>
                  <a:pt x="284" y="57"/>
                  <a:pt x="284" y="58"/>
                  <a:pt x="283" y="59"/>
                </a:cubicBezTo>
                <a:cubicBezTo>
                  <a:pt x="283" y="60"/>
                  <a:pt x="282" y="60"/>
                  <a:pt x="282" y="61"/>
                </a:cubicBezTo>
                <a:cubicBezTo>
                  <a:pt x="281" y="62"/>
                  <a:pt x="280" y="63"/>
                  <a:pt x="280" y="63"/>
                </a:cubicBezTo>
                <a:cubicBezTo>
                  <a:pt x="280" y="64"/>
                  <a:pt x="282" y="65"/>
                  <a:pt x="282" y="65"/>
                </a:cubicBezTo>
                <a:cubicBezTo>
                  <a:pt x="282" y="65"/>
                  <a:pt x="281" y="67"/>
                  <a:pt x="280" y="67"/>
                </a:cubicBezTo>
                <a:cubicBezTo>
                  <a:pt x="280" y="67"/>
                  <a:pt x="279" y="69"/>
                  <a:pt x="279" y="69"/>
                </a:cubicBezTo>
                <a:cubicBezTo>
                  <a:pt x="278" y="69"/>
                  <a:pt x="277" y="68"/>
                  <a:pt x="277" y="68"/>
                </a:cubicBezTo>
                <a:cubicBezTo>
                  <a:pt x="276" y="68"/>
                  <a:pt x="275" y="70"/>
                  <a:pt x="275" y="70"/>
                </a:cubicBezTo>
                <a:cubicBezTo>
                  <a:pt x="275" y="70"/>
                  <a:pt x="273" y="68"/>
                  <a:pt x="273" y="68"/>
                </a:cubicBezTo>
                <a:cubicBezTo>
                  <a:pt x="273" y="67"/>
                  <a:pt x="274" y="67"/>
                  <a:pt x="274" y="66"/>
                </a:cubicBezTo>
                <a:cubicBezTo>
                  <a:pt x="275" y="65"/>
                  <a:pt x="276" y="64"/>
                  <a:pt x="276" y="64"/>
                </a:cubicBezTo>
                <a:cubicBezTo>
                  <a:pt x="276" y="63"/>
                  <a:pt x="274" y="62"/>
                  <a:pt x="274" y="62"/>
                </a:cubicBezTo>
                <a:cubicBezTo>
                  <a:pt x="274" y="62"/>
                  <a:pt x="275" y="60"/>
                  <a:pt x="275" y="60"/>
                </a:cubicBezTo>
                <a:cubicBezTo>
                  <a:pt x="276" y="59"/>
                  <a:pt x="277" y="58"/>
                  <a:pt x="277" y="58"/>
                </a:cubicBezTo>
                <a:cubicBezTo>
                  <a:pt x="278" y="57"/>
                  <a:pt x="278" y="56"/>
                  <a:pt x="279" y="55"/>
                </a:cubicBezTo>
                <a:cubicBezTo>
                  <a:pt x="279" y="55"/>
                  <a:pt x="280" y="54"/>
                  <a:pt x="281" y="53"/>
                </a:cubicBezTo>
                <a:cubicBezTo>
                  <a:pt x="281" y="54"/>
                  <a:pt x="282" y="54"/>
                  <a:pt x="283" y="55"/>
                </a:cubicBezTo>
                <a:cubicBezTo>
                  <a:pt x="283" y="55"/>
                  <a:pt x="285" y="53"/>
                  <a:pt x="285" y="53"/>
                </a:cubicBezTo>
                <a:cubicBezTo>
                  <a:pt x="285" y="52"/>
                  <a:pt x="282" y="51"/>
                  <a:pt x="282" y="51"/>
                </a:cubicBezTo>
                <a:cubicBezTo>
                  <a:pt x="282" y="51"/>
                  <a:pt x="281" y="53"/>
                  <a:pt x="281" y="53"/>
                </a:cubicBezTo>
                <a:cubicBezTo>
                  <a:pt x="280" y="53"/>
                  <a:pt x="279" y="51"/>
                  <a:pt x="278" y="51"/>
                </a:cubicBezTo>
                <a:cubicBezTo>
                  <a:pt x="278" y="51"/>
                  <a:pt x="277" y="54"/>
                  <a:pt x="277" y="54"/>
                </a:cubicBezTo>
                <a:cubicBezTo>
                  <a:pt x="276" y="54"/>
                  <a:pt x="274" y="52"/>
                  <a:pt x="274" y="52"/>
                </a:cubicBezTo>
                <a:cubicBezTo>
                  <a:pt x="274" y="51"/>
                  <a:pt x="276" y="50"/>
                  <a:pt x="276" y="50"/>
                </a:cubicBezTo>
                <a:cubicBezTo>
                  <a:pt x="276" y="50"/>
                  <a:pt x="274" y="48"/>
                  <a:pt x="274" y="48"/>
                </a:cubicBezTo>
                <a:cubicBezTo>
                  <a:pt x="274" y="48"/>
                  <a:pt x="272" y="50"/>
                  <a:pt x="272" y="50"/>
                </a:cubicBezTo>
                <a:cubicBezTo>
                  <a:pt x="272" y="51"/>
                  <a:pt x="275" y="52"/>
                  <a:pt x="274" y="52"/>
                </a:cubicBezTo>
                <a:cubicBezTo>
                  <a:pt x="274" y="52"/>
                  <a:pt x="273" y="54"/>
                  <a:pt x="273" y="54"/>
                </a:cubicBezTo>
                <a:cubicBezTo>
                  <a:pt x="272" y="54"/>
                  <a:pt x="271" y="52"/>
                  <a:pt x="270" y="52"/>
                </a:cubicBezTo>
                <a:cubicBezTo>
                  <a:pt x="270" y="53"/>
                  <a:pt x="269" y="55"/>
                  <a:pt x="269" y="55"/>
                </a:cubicBezTo>
                <a:cubicBezTo>
                  <a:pt x="268" y="55"/>
                  <a:pt x="267" y="53"/>
                  <a:pt x="267" y="53"/>
                </a:cubicBezTo>
                <a:cubicBezTo>
                  <a:pt x="266" y="54"/>
                  <a:pt x="265" y="54"/>
                  <a:pt x="265" y="55"/>
                </a:cubicBezTo>
                <a:cubicBezTo>
                  <a:pt x="265" y="56"/>
                  <a:pt x="263" y="57"/>
                  <a:pt x="263" y="57"/>
                </a:cubicBezTo>
                <a:cubicBezTo>
                  <a:pt x="263" y="58"/>
                  <a:pt x="265" y="59"/>
                  <a:pt x="265" y="59"/>
                </a:cubicBezTo>
                <a:cubicBezTo>
                  <a:pt x="265" y="60"/>
                  <a:pt x="264" y="61"/>
                  <a:pt x="264" y="61"/>
                </a:cubicBezTo>
                <a:cubicBezTo>
                  <a:pt x="264" y="62"/>
                  <a:pt x="266" y="63"/>
                  <a:pt x="266" y="63"/>
                </a:cubicBezTo>
                <a:cubicBezTo>
                  <a:pt x="266" y="64"/>
                  <a:pt x="264" y="65"/>
                  <a:pt x="264" y="65"/>
                </a:cubicBezTo>
                <a:cubicBezTo>
                  <a:pt x="264" y="66"/>
                  <a:pt x="262" y="67"/>
                  <a:pt x="262" y="68"/>
                </a:cubicBezTo>
                <a:cubicBezTo>
                  <a:pt x="262" y="67"/>
                  <a:pt x="260" y="67"/>
                  <a:pt x="260" y="66"/>
                </a:cubicBezTo>
                <a:cubicBezTo>
                  <a:pt x="260" y="65"/>
                  <a:pt x="262" y="64"/>
                  <a:pt x="262" y="64"/>
                </a:cubicBezTo>
                <a:cubicBezTo>
                  <a:pt x="262" y="63"/>
                  <a:pt x="260" y="63"/>
                  <a:pt x="260" y="62"/>
                </a:cubicBezTo>
                <a:cubicBezTo>
                  <a:pt x="260" y="62"/>
                  <a:pt x="262" y="60"/>
                  <a:pt x="261" y="60"/>
                </a:cubicBezTo>
                <a:cubicBezTo>
                  <a:pt x="261" y="59"/>
                  <a:pt x="259" y="58"/>
                  <a:pt x="259" y="58"/>
                </a:cubicBezTo>
                <a:cubicBezTo>
                  <a:pt x="259" y="58"/>
                  <a:pt x="258" y="60"/>
                  <a:pt x="257" y="60"/>
                </a:cubicBezTo>
                <a:cubicBezTo>
                  <a:pt x="257" y="60"/>
                  <a:pt x="256" y="59"/>
                  <a:pt x="255" y="59"/>
                </a:cubicBezTo>
                <a:cubicBezTo>
                  <a:pt x="254" y="60"/>
                  <a:pt x="253" y="62"/>
                  <a:pt x="252" y="63"/>
                </a:cubicBezTo>
                <a:cubicBezTo>
                  <a:pt x="251" y="64"/>
                  <a:pt x="251" y="64"/>
                  <a:pt x="250" y="65"/>
                </a:cubicBezTo>
                <a:cubicBezTo>
                  <a:pt x="249" y="64"/>
                  <a:pt x="247" y="63"/>
                  <a:pt x="246" y="62"/>
                </a:cubicBezTo>
                <a:cubicBezTo>
                  <a:pt x="246" y="61"/>
                  <a:pt x="247" y="60"/>
                  <a:pt x="247" y="60"/>
                </a:cubicBezTo>
                <a:cubicBezTo>
                  <a:pt x="247" y="59"/>
                  <a:pt x="245" y="58"/>
                  <a:pt x="245" y="58"/>
                </a:cubicBezTo>
                <a:cubicBezTo>
                  <a:pt x="245" y="57"/>
                  <a:pt x="247" y="56"/>
                  <a:pt x="247" y="56"/>
                </a:cubicBezTo>
                <a:cubicBezTo>
                  <a:pt x="247" y="55"/>
                  <a:pt x="248" y="53"/>
                  <a:pt x="249" y="53"/>
                </a:cubicBezTo>
                <a:cubicBezTo>
                  <a:pt x="249" y="53"/>
                  <a:pt x="250" y="55"/>
                  <a:pt x="251" y="55"/>
                </a:cubicBezTo>
                <a:cubicBezTo>
                  <a:pt x="251" y="55"/>
                  <a:pt x="253" y="57"/>
                  <a:pt x="253" y="57"/>
                </a:cubicBezTo>
                <a:cubicBezTo>
                  <a:pt x="253" y="56"/>
                  <a:pt x="255" y="55"/>
                  <a:pt x="255" y="55"/>
                </a:cubicBezTo>
                <a:cubicBezTo>
                  <a:pt x="255" y="54"/>
                  <a:pt x="253" y="54"/>
                  <a:pt x="253" y="53"/>
                </a:cubicBezTo>
                <a:cubicBezTo>
                  <a:pt x="252" y="52"/>
                  <a:pt x="254" y="51"/>
                  <a:pt x="254" y="51"/>
                </a:cubicBezTo>
                <a:cubicBezTo>
                  <a:pt x="254" y="50"/>
                  <a:pt x="252" y="49"/>
                  <a:pt x="252" y="49"/>
                </a:cubicBezTo>
                <a:cubicBezTo>
                  <a:pt x="252" y="49"/>
                  <a:pt x="251" y="51"/>
                  <a:pt x="250" y="51"/>
                </a:cubicBezTo>
                <a:cubicBezTo>
                  <a:pt x="250" y="51"/>
                  <a:pt x="249" y="50"/>
                  <a:pt x="248" y="49"/>
                </a:cubicBezTo>
                <a:cubicBezTo>
                  <a:pt x="248" y="49"/>
                  <a:pt x="250" y="48"/>
                  <a:pt x="250" y="47"/>
                </a:cubicBezTo>
                <a:cubicBezTo>
                  <a:pt x="250" y="47"/>
                  <a:pt x="247" y="46"/>
                  <a:pt x="248" y="46"/>
                </a:cubicBezTo>
                <a:cubicBezTo>
                  <a:pt x="247" y="46"/>
                  <a:pt x="246" y="47"/>
                  <a:pt x="246" y="48"/>
                </a:cubicBezTo>
                <a:cubicBezTo>
                  <a:pt x="246" y="48"/>
                  <a:pt x="248" y="49"/>
                  <a:pt x="248" y="49"/>
                </a:cubicBezTo>
                <a:cubicBezTo>
                  <a:pt x="248" y="50"/>
                  <a:pt x="247" y="51"/>
                  <a:pt x="246" y="52"/>
                </a:cubicBezTo>
                <a:cubicBezTo>
                  <a:pt x="246" y="52"/>
                  <a:pt x="245" y="53"/>
                  <a:pt x="245" y="54"/>
                </a:cubicBezTo>
                <a:cubicBezTo>
                  <a:pt x="244" y="55"/>
                  <a:pt x="244" y="56"/>
                  <a:pt x="243" y="56"/>
                </a:cubicBezTo>
                <a:cubicBezTo>
                  <a:pt x="243" y="56"/>
                  <a:pt x="241" y="54"/>
                  <a:pt x="241" y="54"/>
                </a:cubicBezTo>
                <a:cubicBezTo>
                  <a:pt x="240" y="55"/>
                  <a:pt x="240" y="56"/>
                  <a:pt x="239" y="57"/>
                </a:cubicBezTo>
                <a:cubicBezTo>
                  <a:pt x="239" y="57"/>
                  <a:pt x="241" y="58"/>
                  <a:pt x="241" y="58"/>
                </a:cubicBezTo>
                <a:cubicBezTo>
                  <a:pt x="241" y="59"/>
                  <a:pt x="240" y="61"/>
                  <a:pt x="240" y="61"/>
                </a:cubicBezTo>
                <a:cubicBezTo>
                  <a:pt x="239" y="61"/>
                  <a:pt x="237" y="59"/>
                  <a:pt x="237" y="59"/>
                </a:cubicBezTo>
                <a:cubicBezTo>
                  <a:pt x="237" y="59"/>
                  <a:pt x="239" y="57"/>
                  <a:pt x="239" y="57"/>
                </a:cubicBezTo>
                <a:cubicBezTo>
                  <a:pt x="239" y="56"/>
                  <a:pt x="237" y="55"/>
                  <a:pt x="237" y="55"/>
                </a:cubicBezTo>
                <a:cubicBezTo>
                  <a:pt x="236" y="54"/>
                  <a:pt x="235" y="54"/>
                  <a:pt x="235" y="53"/>
                </a:cubicBezTo>
                <a:cubicBezTo>
                  <a:pt x="234" y="53"/>
                  <a:pt x="233" y="52"/>
                  <a:pt x="232" y="52"/>
                </a:cubicBezTo>
                <a:cubicBezTo>
                  <a:pt x="231" y="53"/>
                  <a:pt x="230" y="55"/>
                  <a:pt x="229" y="56"/>
                </a:cubicBezTo>
                <a:cubicBezTo>
                  <a:pt x="228" y="57"/>
                  <a:pt x="228" y="58"/>
                  <a:pt x="227" y="58"/>
                </a:cubicBezTo>
                <a:cubicBezTo>
                  <a:pt x="227" y="58"/>
                  <a:pt x="225" y="57"/>
                  <a:pt x="225" y="57"/>
                </a:cubicBezTo>
                <a:cubicBezTo>
                  <a:pt x="224" y="57"/>
                  <a:pt x="224" y="59"/>
                  <a:pt x="223" y="59"/>
                </a:cubicBezTo>
                <a:cubicBezTo>
                  <a:pt x="222" y="59"/>
                  <a:pt x="222" y="57"/>
                  <a:pt x="221" y="57"/>
                </a:cubicBezTo>
                <a:cubicBezTo>
                  <a:pt x="220" y="57"/>
                  <a:pt x="219" y="55"/>
                  <a:pt x="219" y="55"/>
                </a:cubicBezTo>
                <a:cubicBezTo>
                  <a:pt x="218" y="55"/>
                  <a:pt x="218" y="57"/>
                  <a:pt x="217" y="58"/>
                </a:cubicBezTo>
                <a:cubicBezTo>
                  <a:pt x="216" y="57"/>
                  <a:pt x="216" y="57"/>
                  <a:pt x="215" y="56"/>
                </a:cubicBezTo>
                <a:cubicBezTo>
                  <a:pt x="214" y="56"/>
                  <a:pt x="213" y="55"/>
                  <a:pt x="213" y="54"/>
                </a:cubicBezTo>
                <a:cubicBezTo>
                  <a:pt x="213" y="54"/>
                  <a:pt x="214" y="52"/>
                  <a:pt x="214" y="52"/>
                </a:cubicBezTo>
                <a:cubicBezTo>
                  <a:pt x="215" y="52"/>
                  <a:pt x="216" y="54"/>
                  <a:pt x="217" y="54"/>
                </a:cubicBezTo>
                <a:cubicBezTo>
                  <a:pt x="217" y="53"/>
                  <a:pt x="218" y="52"/>
                  <a:pt x="218" y="51"/>
                </a:cubicBezTo>
                <a:cubicBezTo>
                  <a:pt x="217" y="50"/>
                  <a:pt x="215" y="49"/>
                  <a:pt x="214" y="48"/>
                </a:cubicBezTo>
                <a:cubicBezTo>
                  <a:pt x="213" y="49"/>
                  <a:pt x="213" y="50"/>
                  <a:pt x="212" y="50"/>
                </a:cubicBezTo>
                <a:cubicBezTo>
                  <a:pt x="212" y="51"/>
                  <a:pt x="211" y="53"/>
                  <a:pt x="210" y="53"/>
                </a:cubicBezTo>
                <a:cubicBezTo>
                  <a:pt x="210" y="53"/>
                  <a:pt x="208" y="51"/>
                  <a:pt x="208" y="51"/>
                </a:cubicBezTo>
                <a:cubicBezTo>
                  <a:pt x="208" y="51"/>
                  <a:pt x="207" y="52"/>
                  <a:pt x="206" y="53"/>
                </a:cubicBezTo>
                <a:cubicBezTo>
                  <a:pt x="206" y="54"/>
                  <a:pt x="205" y="55"/>
                  <a:pt x="205" y="55"/>
                </a:cubicBezTo>
                <a:cubicBezTo>
                  <a:pt x="205" y="56"/>
                  <a:pt x="203" y="57"/>
                  <a:pt x="203" y="58"/>
                </a:cubicBezTo>
                <a:cubicBezTo>
                  <a:pt x="203" y="58"/>
                  <a:pt x="205" y="59"/>
                  <a:pt x="205" y="59"/>
                </a:cubicBezTo>
                <a:cubicBezTo>
                  <a:pt x="205" y="59"/>
                  <a:pt x="204" y="61"/>
                  <a:pt x="204" y="61"/>
                </a:cubicBezTo>
                <a:cubicBezTo>
                  <a:pt x="203" y="62"/>
                  <a:pt x="202" y="60"/>
                  <a:pt x="201" y="60"/>
                </a:cubicBezTo>
                <a:cubicBezTo>
                  <a:pt x="201" y="60"/>
                  <a:pt x="199" y="58"/>
                  <a:pt x="199" y="58"/>
                </a:cubicBezTo>
                <a:cubicBezTo>
                  <a:pt x="199" y="57"/>
                  <a:pt x="201" y="56"/>
                  <a:pt x="201" y="56"/>
                </a:cubicBezTo>
                <a:cubicBezTo>
                  <a:pt x="201" y="55"/>
                  <a:pt x="203" y="54"/>
                  <a:pt x="203" y="54"/>
                </a:cubicBezTo>
                <a:cubicBezTo>
                  <a:pt x="202" y="53"/>
                  <a:pt x="200" y="53"/>
                  <a:pt x="200" y="52"/>
                </a:cubicBezTo>
                <a:cubicBezTo>
                  <a:pt x="200" y="51"/>
                  <a:pt x="202" y="50"/>
                  <a:pt x="202" y="50"/>
                </a:cubicBezTo>
                <a:cubicBezTo>
                  <a:pt x="202" y="49"/>
                  <a:pt x="200" y="49"/>
                  <a:pt x="200" y="48"/>
                </a:cubicBezTo>
                <a:cubicBezTo>
                  <a:pt x="199" y="49"/>
                  <a:pt x="197" y="51"/>
                  <a:pt x="196" y="52"/>
                </a:cubicBezTo>
                <a:cubicBezTo>
                  <a:pt x="197" y="53"/>
                  <a:pt x="198" y="53"/>
                  <a:pt x="199" y="54"/>
                </a:cubicBezTo>
                <a:cubicBezTo>
                  <a:pt x="199" y="54"/>
                  <a:pt x="197" y="56"/>
                  <a:pt x="197" y="56"/>
                </a:cubicBezTo>
                <a:cubicBezTo>
                  <a:pt x="196" y="57"/>
                  <a:pt x="196" y="58"/>
                  <a:pt x="195" y="59"/>
                </a:cubicBezTo>
                <a:cubicBezTo>
                  <a:pt x="195" y="59"/>
                  <a:pt x="194" y="60"/>
                  <a:pt x="193" y="61"/>
                </a:cubicBezTo>
                <a:cubicBezTo>
                  <a:pt x="193" y="61"/>
                  <a:pt x="192" y="63"/>
                  <a:pt x="192" y="63"/>
                </a:cubicBezTo>
                <a:cubicBezTo>
                  <a:pt x="192" y="63"/>
                  <a:pt x="190" y="61"/>
                  <a:pt x="190" y="61"/>
                </a:cubicBezTo>
                <a:cubicBezTo>
                  <a:pt x="189" y="61"/>
                  <a:pt x="188" y="60"/>
                  <a:pt x="187" y="60"/>
                </a:cubicBezTo>
                <a:cubicBezTo>
                  <a:pt x="187" y="60"/>
                  <a:pt x="186" y="62"/>
                  <a:pt x="186" y="62"/>
                </a:cubicBezTo>
                <a:cubicBezTo>
                  <a:pt x="185" y="63"/>
                  <a:pt x="184" y="63"/>
                  <a:pt x="184" y="64"/>
                </a:cubicBezTo>
                <a:cubicBezTo>
                  <a:pt x="183" y="65"/>
                  <a:pt x="183" y="66"/>
                  <a:pt x="182" y="66"/>
                </a:cubicBezTo>
                <a:cubicBezTo>
                  <a:pt x="182" y="67"/>
                  <a:pt x="181" y="68"/>
                  <a:pt x="180" y="69"/>
                </a:cubicBezTo>
                <a:cubicBezTo>
                  <a:pt x="180" y="69"/>
                  <a:pt x="179" y="67"/>
                  <a:pt x="178" y="67"/>
                </a:cubicBezTo>
                <a:cubicBezTo>
                  <a:pt x="178" y="67"/>
                  <a:pt x="177" y="69"/>
                  <a:pt x="177" y="69"/>
                </a:cubicBezTo>
                <a:cubicBezTo>
                  <a:pt x="176" y="69"/>
                  <a:pt x="174" y="68"/>
                  <a:pt x="174" y="67"/>
                </a:cubicBezTo>
                <a:cubicBezTo>
                  <a:pt x="174" y="67"/>
                  <a:pt x="176" y="65"/>
                  <a:pt x="176" y="65"/>
                </a:cubicBezTo>
                <a:cubicBezTo>
                  <a:pt x="176" y="65"/>
                  <a:pt x="178" y="67"/>
                  <a:pt x="178" y="67"/>
                </a:cubicBezTo>
                <a:cubicBezTo>
                  <a:pt x="179" y="66"/>
                  <a:pt x="179" y="65"/>
                  <a:pt x="180" y="65"/>
                </a:cubicBezTo>
                <a:cubicBezTo>
                  <a:pt x="181" y="64"/>
                  <a:pt x="181" y="63"/>
                  <a:pt x="182" y="62"/>
                </a:cubicBezTo>
                <a:cubicBezTo>
                  <a:pt x="182" y="62"/>
                  <a:pt x="183" y="61"/>
                  <a:pt x="183" y="60"/>
                </a:cubicBezTo>
                <a:cubicBezTo>
                  <a:pt x="184" y="59"/>
                  <a:pt x="184" y="59"/>
                  <a:pt x="185" y="58"/>
                </a:cubicBezTo>
                <a:cubicBezTo>
                  <a:pt x="185" y="58"/>
                  <a:pt x="187" y="60"/>
                  <a:pt x="187" y="60"/>
                </a:cubicBezTo>
                <a:cubicBezTo>
                  <a:pt x="188" y="60"/>
                  <a:pt x="189" y="58"/>
                  <a:pt x="189" y="57"/>
                </a:cubicBezTo>
                <a:cubicBezTo>
                  <a:pt x="190" y="57"/>
                  <a:pt x="190" y="56"/>
                  <a:pt x="191" y="55"/>
                </a:cubicBezTo>
                <a:cubicBezTo>
                  <a:pt x="191" y="55"/>
                  <a:pt x="192" y="53"/>
                  <a:pt x="192" y="53"/>
                </a:cubicBezTo>
                <a:cubicBezTo>
                  <a:pt x="192" y="52"/>
                  <a:pt x="190" y="52"/>
                  <a:pt x="190" y="51"/>
                </a:cubicBezTo>
                <a:cubicBezTo>
                  <a:pt x="190" y="51"/>
                  <a:pt x="192" y="50"/>
                  <a:pt x="192" y="49"/>
                </a:cubicBezTo>
                <a:cubicBezTo>
                  <a:pt x="192" y="49"/>
                  <a:pt x="190" y="48"/>
                  <a:pt x="190" y="47"/>
                </a:cubicBezTo>
                <a:cubicBezTo>
                  <a:pt x="189" y="49"/>
                  <a:pt x="187" y="50"/>
                  <a:pt x="186" y="52"/>
                </a:cubicBezTo>
                <a:cubicBezTo>
                  <a:pt x="186" y="52"/>
                  <a:pt x="185" y="54"/>
                  <a:pt x="185" y="54"/>
                </a:cubicBezTo>
                <a:cubicBezTo>
                  <a:pt x="184" y="54"/>
                  <a:pt x="183" y="52"/>
                  <a:pt x="182" y="52"/>
                </a:cubicBezTo>
                <a:cubicBezTo>
                  <a:pt x="182" y="52"/>
                  <a:pt x="181" y="55"/>
                  <a:pt x="181" y="55"/>
                </a:cubicBezTo>
                <a:cubicBezTo>
                  <a:pt x="180" y="55"/>
                  <a:pt x="178" y="53"/>
                  <a:pt x="178" y="53"/>
                </a:cubicBezTo>
                <a:cubicBezTo>
                  <a:pt x="178" y="53"/>
                  <a:pt x="177" y="55"/>
                  <a:pt x="177" y="55"/>
                </a:cubicBezTo>
                <a:cubicBezTo>
                  <a:pt x="177" y="56"/>
                  <a:pt x="179" y="56"/>
                  <a:pt x="179" y="57"/>
                </a:cubicBezTo>
                <a:cubicBezTo>
                  <a:pt x="179" y="57"/>
                  <a:pt x="177" y="58"/>
                  <a:pt x="177" y="59"/>
                </a:cubicBezTo>
                <a:cubicBezTo>
                  <a:pt x="177" y="60"/>
                  <a:pt x="176" y="61"/>
                  <a:pt x="175" y="61"/>
                </a:cubicBezTo>
                <a:cubicBezTo>
                  <a:pt x="175" y="62"/>
                  <a:pt x="174" y="63"/>
                  <a:pt x="174" y="63"/>
                </a:cubicBezTo>
                <a:cubicBezTo>
                  <a:pt x="174" y="64"/>
                  <a:pt x="172" y="62"/>
                  <a:pt x="172" y="62"/>
                </a:cubicBezTo>
                <a:cubicBezTo>
                  <a:pt x="171" y="62"/>
                  <a:pt x="171" y="64"/>
                  <a:pt x="170" y="64"/>
                </a:cubicBezTo>
                <a:cubicBezTo>
                  <a:pt x="169" y="64"/>
                  <a:pt x="168" y="62"/>
                  <a:pt x="168" y="62"/>
                </a:cubicBezTo>
                <a:cubicBezTo>
                  <a:pt x="167" y="62"/>
                  <a:pt x="167" y="64"/>
                  <a:pt x="166" y="65"/>
                </a:cubicBezTo>
                <a:cubicBezTo>
                  <a:pt x="164" y="63"/>
                  <a:pt x="163" y="62"/>
                  <a:pt x="161" y="61"/>
                </a:cubicBezTo>
                <a:cubicBezTo>
                  <a:pt x="162" y="60"/>
                  <a:pt x="163" y="60"/>
                  <a:pt x="163" y="59"/>
                </a:cubicBezTo>
                <a:cubicBezTo>
                  <a:pt x="163" y="59"/>
                  <a:pt x="165" y="57"/>
                  <a:pt x="165" y="57"/>
                </a:cubicBezTo>
                <a:cubicBezTo>
                  <a:pt x="165" y="57"/>
                  <a:pt x="167" y="58"/>
                  <a:pt x="167" y="58"/>
                </a:cubicBezTo>
                <a:cubicBezTo>
                  <a:pt x="167" y="58"/>
                  <a:pt x="169" y="56"/>
                  <a:pt x="169" y="56"/>
                </a:cubicBezTo>
                <a:cubicBezTo>
                  <a:pt x="169" y="56"/>
                  <a:pt x="167" y="55"/>
                  <a:pt x="167" y="54"/>
                </a:cubicBezTo>
                <a:cubicBezTo>
                  <a:pt x="167" y="54"/>
                  <a:pt x="168" y="53"/>
                  <a:pt x="168" y="52"/>
                </a:cubicBezTo>
                <a:cubicBezTo>
                  <a:pt x="168" y="52"/>
                  <a:pt x="170" y="51"/>
                  <a:pt x="170" y="50"/>
                </a:cubicBezTo>
                <a:cubicBezTo>
                  <a:pt x="170" y="49"/>
                  <a:pt x="168" y="49"/>
                  <a:pt x="168" y="48"/>
                </a:cubicBezTo>
                <a:cubicBezTo>
                  <a:pt x="168" y="47"/>
                  <a:pt x="169" y="47"/>
                  <a:pt x="169" y="46"/>
                </a:cubicBezTo>
                <a:cubicBezTo>
                  <a:pt x="169" y="45"/>
                  <a:pt x="171" y="44"/>
                  <a:pt x="171" y="44"/>
                </a:cubicBezTo>
                <a:cubicBezTo>
                  <a:pt x="171" y="43"/>
                  <a:pt x="169" y="43"/>
                  <a:pt x="169" y="42"/>
                </a:cubicBezTo>
                <a:cubicBezTo>
                  <a:pt x="169" y="41"/>
                  <a:pt x="167" y="41"/>
                  <a:pt x="167" y="40"/>
                </a:cubicBezTo>
                <a:cubicBezTo>
                  <a:pt x="167" y="40"/>
                  <a:pt x="169" y="39"/>
                  <a:pt x="168" y="38"/>
                </a:cubicBezTo>
                <a:cubicBezTo>
                  <a:pt x="168" y="38"/>
                  <a:pt x="166" y="37"/>
                  <a:pt x="166" y="36"/>
                </a:cubicBezTo>
                <a:cubicBezTo>
                  <a:pt x="166" y="36"/>
                  <a:pt x="168" y="35"/>
                  <a:pt x="168" y="34"/>
                </a:cubicBezTo>
                <a:cubicBezTo>
                  <a:pt x="168" y="34"/>
                  <a:pt x="166" y="33"/>
                  <a:pt x="166" y="32"/>
                </a:cubicBezTo>
                <a:cubicBezTo>
                  <a:pt x="165" y="32"/>
                  <a:pt x="164" y="31"/>
                  <a:pt x="163" y="31"/>
                </a:cubicBezTo>
                <a:cubicBezTo>
                  <a:pt x="163" y="31"/>
                  <a:pt x="162" y="32"/>
                  <a:pt x="162" y="33"/>
                </a:cubicBezTo>
                <a:cubicBezTo>
                  <a:pt x="162" y="34"/>
                  <a:pt x="164" y="34"/>
                  <a:pt x="164" y="35"/>
                </a:cubicBezTo>
                <a:cubicBezTo>
                  <a:pt x="164" y="35"/>
                  <a:pt x="162" y="36"/>
                  <a:pt x="162" y="37"/>
                </a:cubicBezTo>
                <a:cubicBezTo>
                  <a:pt x="162" y="38"/>
                  <a:pt x="164" y="38"/>
                  <a:pt x="164" y="39"/>
                </a:cubicBezTo>
                <a:cubicBezTo>
                  <a:pt x="165" y="39"/>
                  <a:pt x="167" y="40"/>
                  <a:pt x="167" y="40"/>
                </a:cubicBezTo>
                <a:cubicBezTo>
                  <a:pt x="167" y="41"/>
                  <a:pt x="165" y="42"/>
                  <a:pt x="165" y="43"/>
                </a:cubicBezTo>
                <a:cubicBezTo>
                  <a:pt x="165" y="43"/>
                  <a:pt x="167" y="44"/>
                  <a:pt x="167" y="44"/>
                </a:cubicBezTo>
                <a:cubicBezTo>
                  <a:pt x="167" y="45"/>
                  <a:pt x="166" y="46"/>
                  <a:pt x="166" y="47"/>
                </a:cubicBezTo>
                <a:cubicBezTo>
                  <a:pt x="165" y="47"/>
                  <a:pt x="164" y="48"/>
                  <a:pt x="164" y="49"/>
                </a:cubicBezTo>
                <a:cubicBezTo>
                  <a:pt x="164" y="49"/>
                  <a:pt x="166" y="50"/>
                  <a:pt x="166" y="50"/>
                </a:cubicBezTo>
                <a:cubicBezTo>
                  <a:pt x="166" y="51"/>
                  <a:pt x="165" y="53"/>
                  <a:pt x="164" y="53"/>
                </a:cubicBezTo>
                <a:cubicBezTo>
                  <a:pt x="164" y="53"/>
                  <a:pt x="163" y="51"/>
                  <a:pt x="162" y="51"/>
                </a:cubicBezTo>
                <a:cubicBezTo>
                  <a:pt x="162" y="51"/>
                  <a:pt x="161" y="53"/>
                  <a:pt x="160" y="53"/>
                </a:cubicBezTo>
                <a:cubicBezTo>
                  <a:pt x="160" y="54"/>
                  <a:pt x="159" y="55"/>
                  <a:pt x="159" y="55"/>
                </a:cubicBezTo>
                <a:cubicBezTo>
                  <a:pt x="158" y="56"/>
                  <a:pt x="157" y="57"/>
                  <a:pt x="157" y="58"/>
                </a:cubicBezTo>
                <a:cubicBezTo>
                  <a:pt x="157" y="58"/>
                  <a:pt x="159" y="59"/>
                  <a:pt x="159" y="59"/>
                </a:cubicBezTo>
                <a:cubicBezTo>
                  <a:pt x="159" y="60"/>
                  <a:pt x="158" y="61"/>
                  <a:pt x="158" y="62"/>
                </a:cubicBezTo>
                <a:cubicBezTo>
                  <a:pt x="157" y="62"/>
                  <a:pt x="160" y="63"/>
                  <a:pt x="160" y="63"/>
                </a:cubicBezTo>
                <a:cubicBezTo>
                  <a:pt x="160" y="64"/>
                  <a:pt x="158" y="65"/>
                  <a:pt x="158" y="66"/>
                </a:cubicBezTo>
                <a:cubicBezTo>
                  <a:pt x="158" y="66"/>
                  <a:pt x="157" y="67"/>
                  <a:pt x="156" y="68"/>
                </a:cubicBezTo>
                <a:cubicBezTo>
                  <a:pt x="156" y="68"/>
                  <a:pt x="154" y="66"/>
                  <a:pt x="154" y="66"/>
                </a:cubicBezTo>
                <a:cubicBezTo>
                  <a:pt x="154" y="65"/>
                  <a:pt x="156" y="65"/>
                  <a:pt x="156" y="64"/>
                </a:cubicBezTo>
                <a:cubicBezTo>
                  <a:pt x="156" y="63"/>
                  <a:pt x="154" y="63"/>
                  <a:pt x="154" y="62"/>
                </a:cubicBezTo>
                <a:cubicBezTo>
                  <a:pt x="154" y="62"/>
                  <a:pt x="155" y="60"/>
                  <a:pt x="155" y="60"/>
                </a:cubicBezTo>
                <a:cubicBezTo>
                  <a:pt x="155" y="59"/>
                  <a:pt x="154" y="59"/>
                  <a:pt x="153" y="58"/>
                </a:cubicBezTo>
                <a:cubicBezTo>
                  <a:pt x="153" y="58"/>
                  <a:pt x="151" y="57"/>
                  <a:pt x="151" y="57"/>
                </a:cubicBezTo>
                <a:cubicBezTo>
                  <a:pt x="151" y="56"/>
                  <a:pt x="152" y="55"/>
                  <a:pt x="153" y="54"/>
                </a:cubicBezTo>
                <a:cubicBezTo>
                  <a:pt x="153" y="54"/>
                  <a:pt x="154" y="53"/>
                  <a:pt x="154" y="52"/>
                </a:cubicBezTo>
                <a:cubicBezTo>
                  <a:pt x="154" y="52"/>
                  <a:pt x="156" y="50"/>
                  <a:pt x="156" y="50"/>
                </a:cubicBezTo>
                <a:cubicBezTo>
                  <a:pt x="156" y="49"/>
                  <a:pt x="154" y="49"/>
                  <a:pt x="154" y="48"/>
                </a:cubicBezTo>
                <a:cubicBezTo>
                  <a:pt x="154" y="48"/>
                  <a:pt x="152" y="47"/>
                  <a:pt x="151" y="46"/>
                </a:cubicBezTo>
                <a:cubicBezTo>
                  <a:pt x="151" y="47"/>
                  <a:pt x="150" y="48"/>
                  <a:pt x="150" y="49"/>
                </a:cubicBezTo>
                <a:cubicBezTo>
                  <a:pt x="150" y="49"/>
                  <a:pt x="148" y="51"/>
                  <a:pt x="148" y="51"/>
                </a:cubicBezTo>
                <a:cubicBezTo>
                  <a:pt x="148" y="51"/>
                  <a:pt x="150" y="52"/>
                  <a:pt x="150" y="53"/>
                </a:cubicBezTo>
                <a:cubicBezTo>
                  <a:pt x="150" y="53"/>
                  <a:pt x="149" y="54"/>
                  <a:pt x="149" y="55"/>
                </a:cubicBezTo>
                <a:cubicBezTo>
                  <a:pt x="148" y="56"/>
                  <a:pt x="147" y="56"/>
                  <a:pt x="147" y="57"/>
                </a:cubicBezTo>
                <a:cubicBezTo>
                  <a:pt x="146" y="58"/>
                  <a:pt x="146" y="59"/>
                  <a:pt x="145" y="59"/>
                </a:cubicBezTo>
                <a:cubicBezTo>
                  <a:pt x="145" y="59"/>
                  <a:pt x="143" y="58"/>
                  <a:pt x="143" y="58"/>
                </a:cubicBezTo>
                <a:cubicBezTo>
                  <a:pt x="143" y="57"/>
                  <a:pt x="145" y="56"/>
                  <a:pt x="145" y="55"/>
                </a:cubicBezTo>
                <a:cubicBezTo>
                  <a:pt x="144" y="55"/>
                  <a:pt x="143" y="54"/>
                  <a:pt x="142" y="54"/>
                </a:cubicBezTo>
                <a:cubicBezTo>
                  <a:pt x="142" y="54"/>
                  <a:pt x="141" y="56"/>
                  <a:pt x="141" y="56"/>
                </a:cubicBezTo>
                <a:cubicBezTo>
                  <a:pt x="140" y="56"/>
                  <a:pt x="139" y="54"/>
                  <a:pt x="138" y="54"/>
                </a:cubicBezTo>
                <a:cubicBezTo>
                  <a:pt x="138" y="54"/>
                  <a:pt x="137" y="56"/>
                  <a:pt x="137" y="56"/>
                </a:cubicBezTo>
                <a:cubicBezTo>
                  <a:pt x="136" y="57"/>
                  <a:pt x="136" y="58"/>
                  <a:pt x="135" y="59"/>
                </a:cubicBezTo>
                <a:cubicBezTo>
                  <a:pt x="134" y="60"/>
                  <a:pt x="133" y="62"/>
                  <a:pt x="132" y="63"/>
                </a:cubicBezTo>
                <a:cubicBezTo>
                  <a:pt x="130" y="62"/>
                  <a:pt x="129" y="61"/>
                  <a:pt x="127" y="60"/>
                </a:cubicBezTo>
                <a:cubicBezTo>
                  <a:pt x="128" y="59"/>
                  <a:pt x="128" y="58"/>
                  <a:pt x="129" y="57"/>
                </a:cubicBezTo>
                <a:cubicBezTo>
                  <a:pt x="129" y="57"/>
                  <a:pt x="131" y="56"/>
                  <a:pt x="131" y="55"/>
                </a:cubicBezTo>
                <a:cubicBezTo>
                  <a:pt x="131" y="55"/>
                  <a:pt x="128" y="54"/>
                  <a:pt x="128" y="54"/>
                </a:cubicBezTo>
                <a:cubicBezTo>
                  <a:pt x="129" y="53"/>
                  <a:pt x="130" y="51"/>
                  <a:pt x="130" y="51"/>
                </a:cubicBezTo>
                <a:cubicBezTo>
                  <a:pt x="130" y="51"/>
                  <a:pt x="132" y="53"/>
                  <a:pt x="132" y="53"/>
                </a:cubicBezTo>
                <a:cubicBezTo>
                  <a:pt x="133" y="53"/>
                  <a:pt x="134" y="51"/>
                  <a:pt x="134" y="51"/>
                </a:cubicBezTo>
                <a:cubicBezTo>
                  <a:pt x="135" y="50"/>
                  <a:pt x="135" y="49"/>
                  <a:pt x="136" y="49"/>
                </a:cubicBezTo>
                <a:cubicBezTo>
                  <a:pt x="136" y="48"/>
                  <a:pt x="137" y="47"/>
                  <a:pt x="137" y="46"/>
                </a:cubicBezTo>
                <a:cubicBezTo>
                  <a:pt x="138" y="46"/>
                  <a:pt x="139" y="45"/>
                  <a:pt x="139" y="44"/>
                </a:cubicBezTo>
                <a:cubicBezTo>
                  <a:pt x="140" y="43"/>
                  <a:pt x="140" y="43"/>
                  <a:pt x="141" y="42"/>
                </a:cubicBezTo>
                <a:cubicBezTo>
                  <a:pt x="141" y="42"/>
                  <a:pt x="139" y="40"/>
                  <a:pt x="139" y="40"/>
                </a:cubicBezTo>
                <a:cubicBezTo>
                  <a:pt x="138" y="40"/>
                  <a:pt x="138" y="42"/>
                  <a:pt x="137" y="42"/>
                </a:cubicBezTo>
                <a:cubicBezTo>
                  <a:pt x="136" y="42"/>
                  <a:pt x="135" y="40"/>
                  <a:pt x="135" y="41"/>
                </a:cubicBezTo>
                <a:cubicBezTo>
                  <a:pt x="134" y="41"/>
                  <a:pt x="133" y="42"/>
                  <a:pt x="133" y="43"/>
                </a:cubicBezTo>
                <a:cubicBezTo>
                  <a:pt x="133" y="43"/>
                  <a:pt x="135" y="44"/>
                  <a:pt x="135" y="45"/>
                </a:cubicBezTo>
                <a:cubicBezTo>
                  <a:pt x="135" y="45"/>
                  <a:pt x="134" y="47"/>
                  <a:pt x="133" y="47"/>
                </a:cubicBezTo>
                <a:cubicBezTo>
                  <a:pt x="133" y="47"/>
                  <a:pt x="131" y="45"/>
                  <a:pt x="131" y="45"/>
                </a:cubicBezTo>
                <a:cubicBezTo>
                  <a:pt x="131" y="46"/>
                  <a:pt x="130" y="47"/>
                  <a:pt x="130" y="47"/>
                </a:cubicBezTo>
                <a:cubicBezTo>
                  <a:pt x="129" y="48"/>
                  <a:pt x="128" y="49"/>
                  <a:pt x="128" y="50"/>
                </a:cubicBezTo>
                <a:cubicBezTo>
                  <a:pt x="127" y="50"/>
                  <a:pt x="127" y="51"/>
                  <a:pt x="126" y="52"/>
                </a:cubicBezTo>
                <a:cubicBezTo>
                  <a:pt x="126" y="52"/>
                  <a:pt x="125" y="54"/>
                  <a:pt x="124" y="54"/>
                </a:cubicBezTo>
                <a:cubicBezTo>
                  <a:pt x="124" y="54"/>
                  <a:pt x="122" y="52"/>
                  <a:pt x="122" y="52"/>
                </a:cubicBezTo>
                <a:cubicBezTo>
                  <a:pt x="122" y="52"/>
                  <a:pt x="121" y="54"/>
                  <a:pt x="121" y="55"/>
                </a:cubicBezTo>
                <a:cubicBezTo>
                  <a:pt x="120" y="55"/>
                  <a:pt x="119" y="56"/>
                  <a:pt x="119" y="57"/>
                </a:cubicBezTo>
                <a:cubicBezTo>
                  <a:pt x="118" y="57"/>
                  <a:pt x="118" y="59"/>
                  <a:pt x="117" y="59"/>
                </a:cubicBezTo>
                <a:cubicBezTo>
                  <a:pt x="117" y="59"/>
                  <a:pt x="115" y="57"/>
                  <a:pt x="115" y="57"/>
                </a:cubicBezTo>
                <a:cubicBezTo>
                  <a:pt x="114" y="57"/>
                  <a:pt x="114" y="59"/>
                  <a:pt x="113" y="60"/>
                </a:cubicBezTo>
                <a:cubicBezTo>
                  <a:pt x="113" y="60"/>
                  <a:pt x="112" y="58"/>
                  <a:pt x="111" y="58"/>
                </a:cubicBezTo>
                <a:cubicBezTo>
                  <a:pt x="111" y="58"/>
                  <a:pt x="110" y="60"/>
                  <a:pt x="109" y="60"/>
                </a:cubicBezTo>
                <a:cubicBezTo>
                  <a:pt x="109" y="60"/>
                  <a:pt x="108" y="59"/>
                  <a:pt x="107" y="58"/>
                </a:cubicBezTo>
                <a:cubicBezTo>
                  <a:pt x="106" y="58"/>
                  <a:pt x="106" y="57"/>
                  <a:pt x="105" y="57"/>
                </a:cubicBezTo>
                <a:cubicBezTo>
                  <a:pt x="104" y="56"/>
                  <a:pt x="103" y="55"/>
                  <a:pt x="103" y="55"/>
                </a:cubicBezTo>
                <a:cubicBezTo>
                  <a:pt x="102" y="55"/>
                  <a:pt x="101" y="57"/>
                  <a:pt x="101" y="57"/>
                </a:cubicBezTo>
                <a:cubicBezTo>
                  <a:pt x="101" y="57"/>
                  <a:pt x="103" y="59"/>
                  <a:pt x="103" y="59"/>
                </a:cubicBezTo>
                <a:cubicBezTo>
                  <a:pt x="103" y="59"/>
                  <a:pt x="102" y="61"/>
                  <a:pt x="101" y="61"/>
                </a:cubicBezTo>
                <a:cubicBezTo>
                  <a:pt x="101" y="61"/>
                  <a:pt x="99" y="60"/>
                  <a:pt x="99" y="59"/>
                </a:cubicBezTo>
                <a:cubicBezTo>
                  <a:pt x="99" y="59"/>
                  <a:pt x="101" y="57"/>
                  <a:pt x="101" y="57"/>
                </a:cubicBezTo>
                <a:cubicBezTo>
                  <a:pt x="101" y="57"/>
                  <a:pt x="99" y="56"/>
                  <a:pt x="99" y="56"/>
                </a:cubicBezTo>
                <a:cubicBezTo>
                  <a:pt x="98" y="55"/>
                  <a:pt x="97" y="54"/>
                  <a:pt x="96" y="54"/>
                </a:cubicBezTo>
                <a:cubicBezTo>
                  <a:pt x="96" y="53"/>
                  <a:pt x="95" y="53"/>
                  <a:pt x="94" y="52"/>
                </a:cubicBezTo>
                <a:cubicBezTo>
                  <a:pt x="93" y="52"/>
                  <a:pt x="93" y="51"/>
                  <a:pt x="92" y="50"/>
                </a:cubicBezTo>
                <a:cubicBezTo>
                  <a:pt x="91" y="50"/>
                  <a:pt x="90" y="49"/>
                  <a:pt x="90" y="49"/>
                </a:cubicBezTo>
                <a:cubicBezTo>
                  <a:pt x="89" y="49"/>
                  <a:pt x="89" y="50"/>
                  <a:pt x="88" y="51"/>
                </a:cubicBezTo>
                <a:cubicBezTo>
                  <a:pt x="88" y="51"/>
                  <a:pt x="87" y="53"/>
                  <a:pt x="86" y="53"/>
                </a:cubicBezTo>
                <a:cubicBezTo>
                  <a:pt x="86" y="53"/>
                  <a:pt x="84" y="51"/>
                  <a:pt x="84" y="51"/>
                </a:cubicBezTo>
                <a:cubicBezTo>
                  <a:pt x="83" y="52"/>
                  <a:pt x="83" y="53"/>
                  <a:pt x="82" y="54"/>
                </a:cubicBezTo>
                <a:cubicBezTo>
                  <a:pt x="82" y="54"/>
                  <a:pt x="81" y="55"/>
                  <a:pt x="81" y="56"/>
                </a:cubicBezTo>
                <a:cubicBezTo>
                  <a:pt x="80" y="57"/>
                  <a:pt x="79" y="57"/>
                  <a:pt x="79" y="58"/>
                </a:cubicBezTo>
                <a:cubicBezTo>
                  <a:pt x="78" y="59"/>
                  <a:pt x="78" y="60"/>
                  <a:pt x="77" y="60"/>
                </a:cubicBezTo>
                <a:cubicBezTo>
                  <a:pt x="77" y="61"/>
                  <a:pt x="76" y="63"/>
                  <a:pt x="76" y="63"/>
                </a:cubicBezTo>
                <a:cubicBezTo>
                  <a:pt x="75" y="63"/>
                  <a:pt x="73" y="61"/>
                  <a:pt x="73" y="61"/>
                </a:cubicBezTo>
                <a:cubicBezTo>
                  <a:pt x="73" y="61"/>
                  <a:pt x="75" y="59"/>
                  <a:pt x="75" y="59"/>
                </a:cubicBezTo>
                <a:cubicBezTo>
                  <a:pt x="75" y="58"/>
                  <a:pt x="73" y="57"/>
                  <a:pt x="73" y="57"/>
                </a:cubicBezTo>
                <a:cubicBezTo>
                  <a:pt x="72" y="57"/>
                  <a:pt x="71" y="59"/>
                  <a:pt x="71" y="59"/>
                </a:cubicBezTo>
                <a:cubicBezTo>
                  <a:pt x="70" y="59"/>
                  <a:pt x="69" y="58"/>
                  <a:pt x="69" y="58"/>
                </a:cubicBezTo>
                <a:cubicBezTo>
                  <a:pt x="68" y="57"/>
                  <a:pt x="67" y="56"/>
                  <a:pt x="67" y="56"/>
                </a:cubicBezTo>
                <a:cubicBezTo>
                  <a:pt x="66" y="55"/>
                  <a:pt x="65" y="55"/>
                  <a:pt x="64" y="54"/>
                </a:cubicBezTo>
                <a:cubicBezTo>
                  <a:pt x="64" y="55"/>
                  <a:pt x="63" y="56"/>
                  <a:pt x="63" y="56"/>
                </a:cubicBezTo>
                <a:close/>
                <a:moveTo>
                  <a:pt x="163" y="13"/>
                </a:moveTo>
                <a:cubicBezTo>
                  <a:pt x="163" y="13"/>
                  <a:pt x="162" y="15"/>
                  <a:pt x="161" y="15"/>
                </a:cubicBezTo>
                <a:cubicBezTo>
                  <a:pt x="161" y="16"/>
                  <a:pt x="160" y="17"/>
                  <a:pt x="160" y="17"/>
                </a:cubicBezTo>
                <a:cubicBezTo>
                  <a:pt x="159" y="18"/>
                  <a:pt x="162" y="19"/>
                  <a:pt x="162" y="19"/>
                </a:cubicBezTo>
                <a:cubicBezTo>
                  <a:pt x="162" y="19"/>
                  <a:pt x="160" y="21"/>
                  <a:pt x="160" y="21"/>
                </a:cubicBezTo>
                <a:cubicBezTo>
                  <a:pt x="160" y="21"/>
                  <a:pt x="162" y="23"/>
                  <a:pt x="162" y="23"/>
                </a:cubicBezTo>
                <a:cubicBezTo>
                  <a:pt x="163" y="23"/>
                  <a:pt x="164" y="21"/>
                  <a:pt x="164" y="21"/>
                </a:cubicBezTo>
                <a:cubicBezTo>
                  <a:pt x="165" y="20"/>
                  <a:pt x="165" y="19"/>
                  <a:pt x="166" y="18"/>
                </a:cubicBezTo>
                <a:cubicBezTo>
                  <a:pt x="166" y="18"/>
                  <a:pt x="164" y="17"/>
                  <a:pt x="164" y="17"/>
                </a:cubicBezTo>
                <a:cubicBezTo>
                  <a:pt x="163" y="16"/>
                  <a:pt x="165" y="15"/>
                  <a:pt x="165" y="15"/>
                </a:cubicBezTo>
                <a:cubicBezTo>
                  <a:pt x="165" y="15"/>
                  <a:pt x="163" y="13"/>
                  <a:pt x="163" y="13"/>
                </a:cubicBezTo>
                <a:close/>
                <a:moveTo>
                  <a:pt x="367" y="24"/>
                </a:moveTo>
                <a:cubicBezTo>
                  <a:pt x="367" y="24"/>
                  <a:pt x="368" y="21"/>
                  <a:pt x="368" y="21"/>
                </a:cubicBezTo>
                <a:cubicBezTo>
                  <a:pt x="368" y="21"/>
                  <a:pt x="367" y="20"/>
                  <a:pt x="366" y="20"/>
                </a:cubicBezTo>
                <a:cubicBezTo>
                  <a:pt x="366" y="19"/>
                  <a:pt x="364" y="18"/>
                  <a:pt x="364" y="18"/>
                </a:cubicBezTo>
                <a:cubicBezTo>
                  <a:pt x="364" y="18"/>
                  <a:pt x="363" y="20"/>
                  <a:pt x="362" y="20"/>
                </a:cubicBezTo>
                <a:cubicBezTo>
                  <a:pt x="362" y="21"/>
                  <a:pt x="361" y="22"/>
                  <a:pt x="361" y="22"/>
                </a:cubicBezTo>
                <a:cubicBezTo>
                  <a:pt x="360" y="23"/>
                  <a:pt x="359" y="24"/>
                  <a:pt x="359" y="25"/>
                </a:cubicBezTo>
                <a:cubicBezTo>
                  <a:pt x="359" y="25"/>
                  <a:pt x="357" y="26"/>
                  <a:pt x="357" y="27"/>
                </a:cubicBezTo>
                <a:cubicBezTo>
                  <a:pt x="357" y="27"/>
                  <a:pt x="359" y="29"/>
                  <a:pt x="359" y="29"/>
                </a:cubicBezTo>
                <a:cubicBezTo>
                  <a:pt x="360" y="28"/>
                  <a:pt x="361" y="27"/>
                  <a:pt x="361" y="26"/>
                </a:cubicBezTo>
                <a:cubicBezTo>
                  <a:pt x="362" y="25"/>
                  <a:pt x="363" y="23"/>
                  <a:pt x="365" y="22"/>
                </a:cubicBezTo>
                <a:cubicBezTo>
                  <a:pt x="365" y="22"/>
                  <a:pt x="366" y="24"/>
                  <a:pt x="367" y="24"/>
                </a:cubicBezTo>
                <a:close/>
                <a:moveTo>
                  <a:pt x="592" y="15"/>
                </a:moveTo>
                <a:cubicBezTo>
                  <a:pt x="592" y="16"/>
                  <a:pt x="591" y="17"/>
                  <a:pt x="590" y="18"/>
                </a:cubicBezTo>
                <a:cubicBezTo>
                  <a:pt x="590" y="18"/>
                  <a:pt x="593" y="19"/>
                  <a:pt x="593" y="19"/>
                </a:cubicBezTo>
                <a:cubicBezTo>
                  <a:pt x="593" y="20"/>
                  <a:pt x="591" y="21"/>
                  <a:pt x="591" y="21"/>
                </a:cubicBezTo>
                <a:cubicBezTo>
                  <a:pt x="591" y="22"/>
                  <a:pt x="590" y="23"/>
                  <a:pt x="589" y="24"/>
                </a:cubicBezTo>
                <a:cubicBezTo>
                  <a:pt x="589" y="24"/>
                  <a:pt x="588" y="25"/>
                  <a:pt x="587" y="26"/>
                </a:cubicBezTo>
                <a:cubicBezTo>
                  <a:pt x="588" y="26"/>
                  <a:pt x="589" y="28"/>
                  <a:pt x="590" y="28"/>
                </a:cubicBezTo>
                <a:cubicBezTo>
                  <a:pt x="590" y="27"/>
                  <a:pt x="591" y="26"/>
                  <a:pt x="591" y="25"/>
                </a:cubicBezTo>
                <a:cubicBezTo>
                  <a:pt x="592" y="25"/>
                  <a:pt x="593" y="24"/>
                  <a:pt x="593" y="23"/>
                </a:cubicBezTo>
                <a:cubicBezTo>
                  <a:pt x="594" y="22"/>
                  <a:pt x="594" y="22"/>
                  <a:pt x="595" y="21"/>
                </a:cubicBezTo>
                <a:cubicBezTo>
                  <a:pt x="596" y="19"/>
                  <a:pt x="597" y="18"/>
                  <a:pt x="598" y="16"/>
                </a:cubicBezTo>
                <a:cubicBezTo>
                  <a:pt x="597" y="15"/>
                  <a:pt x="595" y="14"/>
                  <a:pt x="594" y="13"/>
                </a:cubicBezTo>
                <a:cubicBezTo>
                  <a:pt x="593" y="14"/>
                  <a:pt x="593" y="15"/>
                  <a:pt x="592" y="15"/>
                </a:cubicBezTo>
                <a:close/>
                <a:moveTo>
                  <a:pt x="554" y="57"/>
                </a:moveTo>
                <a:cubicBezTo>
                  <a:pt x="554" y="56"/>
                  <a:pt x="555" y="55"/>
                  <a:pt x="555" y="54"/>
                </a:cubicBezTo>
                <a:cubicBezTo>
                  <a:pt x="555" y="54"/>
                  <a:pt x="553" y="53"/>
                  <a:pt x="553" y="53"/>
                </a:cubicBezTo>
                <a:cubicBezTo>
                  <a:pt x="553" y="52"/>
                  <a:pt x="555" y="51"/>
                  <a:pt x="555" y="50"/>
                </a:cubicBezTo>
                <a:cubicBezTo>
                  <a:pt x="555" y="50"/>
                  <a:pt x="553" y="49"/>
                  <a:pt x="552" y="49"/>
                </a:cubicBezTo>
                <a:cubicBezTo>
                  <a:pt x="552" y="48"/>
                  <a:pt x="554" y="47"/>
                  <a:pt x="554" y="46"/>
                </a:cubicBezTo>
                <a:cubicBezTo>
                  <a:pt x="554" y="46"/>
                  <a:pt x="556" y="45"/>
                  <a:pt x="556" y="44"/>
                </a:cubicBezTo>
                <a:cubicBezTo>
                  <a:pt x="556" y="44"/>
                  <a:pt x="554" y="43"/>
                  <a:pt x="554" y="43"/>
                </a:cubicBezTo>
                <a:cubicBezTo>
                  <a:pt x="553" y="43"/>
                  <a:pt x="553" y="44"/>
                  <a:pt x="552" y="45"/>
                </a:cubicBezTo>
                <a:cubicBezTo>
                  <a:pt x="551" y="45"/>
                  <a:pt x="551" y="46"/>
                  <a:pt x="550" y="47"/>
                </a:cubicBezTo>
                <a:cubicBezTo>
                  <a:pt x="550" y="48"/>
                  <a:pt x="549" y="49"/>
                  <a:pt x="549" y="49"/>
                </a:cubicBezTo>
                <a:cubicBezTo>
                  <a:pt x="548" y="50"/>
                  <a:pt x="551" y="50"/>
                  <a:pt x="551" y="51"/>
                </a:cubicBezTo>
                <a:cubicBezTo>
                  <a:pt x="551" y="52"/>
                  <a:pt x="549" y="52"/>
                  <a:pt x="549" y="53"/>
                </a:cubicBezTo>
                <a:cubicBezTo>
                  <a:pt x="549" y="54"/>
                  <a:pt x="551" y="54"/>
                  <a:pt x="551" y="55"/>
                </a:cubicBezTo>
                <a:cubicBezTo>
                  <a:pt x="551" y="55"/>
                  <a:pt x="550" y="57"/>
                  <a:pt x="550" y="57"/>
                </a:cubicBezTo>
                <a:cubicBezTo>
                  <a:pt x="550" y="58"/>
                  <a:pt x="552" y="58"/>
                  <a:pt x="552" y="59"/>
                </a:cubicBezTo>
                <a:cubicBezTo>
                  <a:pt x="552" y="58"/>
                  <a:pt x="553" y="57"/>
                  <a:pt x="554" y="57"/>
                </a:cubicBezTo>
                <a:close/>
                <a:moveTo>
                  <a:pt x="352" y="51"/>
                </a:moveTo>
                <a:cubicBezTo>
                  <a:pt x="351" y="50"/>
                  <a:pt x="350" y="49"/>
                  <a:pt x="348" y="48"/>
                </a:cubicBezTo>
                <a:cubicBezTo>
                  <a:pt x="347" y="50"/>
                  <a:pt x="346" y="51"/>
                  <a:pt x="345" y="53"/>
                </a:cubicBezTo>
                <a:cubicBezTo>
                  <a:pt x="346" y="54"/>
                  <a:pt x="348" y="55"/>
                  <a:pt x="349" y="56"/>
                </a:cubicBezTo>
                <a:cubicBezTo>
                  <a:pt x="350" y="54"/>
                  <a:pt x="351" y="53"/>
                  <a:pt x="352" y="51"/>
                </a:cubicBezTo>
                <a:close/>
                <a:moveTo>
                  <a:pt x="11" y="45"/>
                </a:moveTo>
                <a:cubicBezTo>
                  <a:pt x="11" y="45"/>
                  <a:pt x="13" y="47"/>
                  <a:pt x="13" y="47"/>
                </a:cubicBezTo>
                <a:cubicBezTo>
                  <a:pt x="14" y="47"/>
                  <a:pt x="15" y="45"/>
                  <a:pt x="15" y="45"/>
                </a:cubicBezTo>
                <a:cubicBezTo>
                  <a:pt x="15" y="44"/>
                  <a:pt x="13" y="43"/>
                  <a:pt x="13" y="43"/>
                </a:cubicBezTo>
                <a:cubicBezTo>
                  <a:pt x="12" y="43"/>
                  <a:pt x="11" y="41"/>
                  <a:pt x="11" y="41"/>
                </a:cubicBezTo>
                <a:cubicBezTo>
                  <a:pt x="10" y="41"/>
                  <a:pt x="9" y="43"/>
                  <a:pt x="9" y="44"/>
                </a:cubicBezTo>
                <a:cubicBezTo>
                  <a:pt x="9" y="44"/>
                  <a:pt x="7" y="45"/>
                  <a:pt x="7" y="46"/>
                </a:cubicBezTo>
                <a:cubicBezTo>
                  <a:pt x="7" y="46"/>
                  <a:pt x="9" y="47"/>
                  <a:pt x="9" y="47"/>
                </a:cubicBezTo>
                <a:cubicBezTo>
                  <a:pt x="10" y="47"/>
                  <a:pt x="10" y="45"/>
                  <a:pt x="11" y="45"/>
                </a:cubicBezTo>
                <a:close/>
                <a:moveTo>
                  <a:pt x="51" y="44"/>
                </a:moveTo>
                <a:cubicBezTo>
                  <a:pt x="51" y="44"/>
                  <a:pt x="52" y="42"/>
                  <a:pt x="53" y="42"/>
                </a:cubicBezTo>
                <a:cubicBezTo>
                  <a:pt x="53" y="42"/>
                  <a:pt x="55" y="44"/>
                  <a:pt x="55" y="43"/>
                </a:cubicBezTo>
                <a:cubicBezTo>
                  <a:pt x="55" y="43"/>
                  <a:pt x="56" y="42"/>
                  <a:pt x="57" y="41"/>
                </a:cubicBezTo>
                <a:cubicBezTo>
                  <a:pt x="57" y="40"/>
                  <a:pt x="58" y="40"/>
                  <a:pt x="58" y="39"/>
                </a:cubicBezTo>
                <a:cubicBezTo>
                  <a:pt x="57" y="39"/>
                  <a:pt x="57" y="37"/>
                  <a:pt x="56" y="37"/>
                </a:cubicBezTo>
                <a:cubicBezTo>
                  <a:pt x="56" y="37"/>
                  <a:pt x="55" y="39"/>
                  <a:pt x="54" y="39"/>
                </a:cubicBezTo>
                <a:cubicBezTo>
                  <a:pt x="54" y="39"/>
                  <a:pt x="52" y="38"/>
                  <a:pt x="52" y="38"/>
                </a:cubicBezTo>
                <a:cubicBezTo>
                  <a:pt x="52" y="38"/>
                  <a:pt x="51" y="39"/>
                  <a:pt x="50" y="40"/>
                </a:cubicBezTo>
                <a:cubicBezTo>
                  <a:pt x="50" y="41"/>
                  <a:pt x="49" y="41"/>
                  <a:pt x="49" y="42"/>
                </a:cubicBezTo>
                <a:cubicBezTo>
                  <a:pt x="50" y="42"/>
                  <a:pt x="50" y="44"/>
                  <a:pt x="51" y="44"/>
                </a:cubicBezTo>
                <a:close/>
                <a:moveTo>
                  <a:pt x="63" y="28"/>
                </a:moveTo>
                <a:cubicBezTo>
                  <a:pt x="63" y="28"/>
                  <a:pt x="61" y="27"/>
                  <a:pt x="61" y="27"/>
                </a:cubicBezTo>
                <a:cubicBezTo>
                  <a:pt x="60" y="26"/>
                  <a:pt x="59" y="25"/>
                  <a:pt x="58" y="25"/>
                </a:cubicBezTo>
                <a:cubicBezTo>
                  <a:pt x="58" y="25"/>
                  <a:pt x="57" y="27"/>
                  <a:pt x="57" y="27"/>
                </a:cubicBezTo>
                <a:cubicBezTo>
                  <a:pt x="56" y="27"/>
                  <a:pt x="55" y="29"/>
                  <a:pt x="55" y="29"/>
                </a:cubicBezTo>
                <a:cubicBezTo>
                  <a:pt x="55" y="30"/>
                  <a:pt x="57" y="31"/>
                  <a:pt x="57" y="31"/>
                </a:cubicBezTo>
                <a:cubicBezTo>
                  <a:pt x="58" y="31"/>
                  <a:pt x="59" y="33"/>
                  <a:pt x="59" y="33"/>
                </a:cubicBezTo>
                <a:cubicBezTo>
                  <a:pt x="60" y="33"/>
                  <a:pt x="61" y="31"/>
                  <a:pt x="61" y="30"/>
                </a:cubicBezTo>
                <a:cubicBezTo>
                  <a:pt x="61" y="30"/>
                  <a:pt x="63" y="29"/>
                  <a:pt x="63" y="28"/>
                </a:cubicBezTo>
                <a:close/>
                <a:moveTo>
                  <a:pt x="108" y="48"/>
                </a:moveTo>
                <a:cubicBezTo>
                  <a:pt x="108" y="48"/>
                  <a:pt x="106" y="47"/>
                  <a:pt x="105" y="47"/>
                </a:cubicBezTo>
                <a:cubicBezTo>
                  <a:pt x="105" y="46"/>
                  <a:pt x="103" y="45"/>
                  <a:pt x="103" y="45"/>
                </a:cubicBezTo>
                <a:cubicBezTo>
                  <a:pt x="103" y="45"/>
                  <a:pt x="102" y="47"/>
                  <a:pt x="101" y="47"/>
                </a:cubicBezTo>
                <a:cubicBezTo>
                  <a:pt x="101" y="47"/>
                  <a:pt x="100" y="49"/>
                  <a:pt x="100" y="49"/>
                </a:cubicBezTo>
                <a:cubicBezTo>
                  <a:pt x="100" y="50"/>
                  <a:pt x="102" y="51"/>
                  <a:pt x="102" y="51"/>
                </a:cubicBezTo>
                <a:cubicBezTo>
                  <a:pt x="102" y="51"/>
                  <a:pt x="104" y="53"/>
                  <a:pt x="104" y="53"/>
                </a:cubicBezTo>
                <a:cubicBezTo>
                  <a:pt x="105" y="53"/>
                  <a:pt x="106" y="51"/>
                  <a:pt x="106" y="51"/>
                </a:cubicBezTo>
                <a:cubicBezTo>
                  <a:pt x="106" y="50"/>
                  <a:pt x="108" y="49"/>
                  <a:pt x="108" y="48"/>
                </a:cubicBezTo>
                <a:close/>
                <a:moveTo>
                  <a:pt x="116" y="51"/>
                </a:moveTo>
                <a:cubicBezTo>
                  <a:pt x="116" y="51"/>
                  <a:pt x="117" y="49"/>
                  <a:pt x="118" y="49"/>
                </a:cubicBezTo>
                <a:cubicBezTo>
                  <a:pt x="118" y="48"/>
                  <a:pt x="119" y="47"/>
                  <a:pt x="119" y="47"/>
                </a:cubicBezTo>
                <a:cubicBezTo>
                  <a:pt x="120" y="46"/>
                  <a:pt x="121" y="45"/>
                  <a:pt x="121" y="44"/>
                </a:cubicBezTo>
                <a:cubicBezTo>
                  <a:pt x="121" y="44"/>
                  <a:pt x="119" y="43"/>
                  <a:pt x="119" y="43"/>
                </a:cubicBezTo>
                <a:cubicBezTo>
                  <a:pt x="119" y="43"/>
                  <a:pt x="117" y="41"/>
                  <a:pt x="117" y="41"/>
                </a:cubicBezTo>
                <a:cubicBezTo>
                  <a:pt x="116" y="41"/>
                  <a:pt x="115" y="43"/>
                  <a:pt x="115" y="43"/>
                </a:cubicBezTo>
                <a:cubicBezTo>
                  <a:pt x="114" y="44"/>
                  <a:pt x="114" y="45"/>
                  <a:pt x="113" y="46"/>
                </a:cubicBezTo>
                <a:cubicBezTo>
                  <a:pt x="113" y="46"/>
                  <a:pt x="115" y="47"/>
                  <a:pt x="116" y="47"/>
                </a:cubicBezTo>
                <a:cubicBezTo>
                  <a:pt x="116" y="48"/>
                  <a:pt x="114" y="49"/>
                  <a:pt x="114" y="49"/>
                </a:cubicBezTo>
                <a:cubicBezTo>
                  <a:pt x="114" y="49"/>
                  <a:pt x="116" y="51"/>
                  <a:pt x="116" y="51"/>
                </a:cubicBezTo>
                <a:close/>
                <a:moveTo>
                  <a:pt x="177" y="27"/>
                </a:moveTo>
                <a:cubicBezTo>
                  <a:pt x="178" y="27"/>
                  <a:pt x="178" y="29"/>
                  <a:pt x="179" y="29"/>
                </a:cubicBezTo>
                <a:cubicBezTo>
                  <a:pt x="180" y="29"/>
                  <a:pt x="180" y="27"/>
                  <a:pt x="181" y="26"/>
                </a:cubicBezTo>
                <a:cubicBezTo>
                  <a:pt x="181" y="26"/>
                  <a:pt x="182" y="24"/>
                  <a:pt x="183" y="24"/>
                </a:cubicBezTo>
                <a:cubicBezTo>
                  <a:pt x="183" y="24"/>
                  <a:pt x="185" y="26"/>
                  <a:pt x="185" y="26"/>
                </a:cubicBezTo>
                <a:cubicBezTo>
                  <a:pt x="185" y="25"/>
                  <a:pt x="186" y="24"/>
                  <a:pt x="186" y="24"/>
                </a:cubicBezTo>
                <a:cubicBezTo>
                  <a:pt x="188" y="22"/>
                  <a:pt x="189" y="21"/>
                  <a:pt x="190" y="19"/>
                </a:cubicBezTo>
                <a:cubicBezTo>
                  <a:pt x="191" y="19"/>
                  <a:pt x="191" y="21"/>
                  <a:pt x="192" y="21"/>
                </a:cubicBezTo>
                <a:cubicBezTo>
                  <a:pt x="192" y="21"/>
                  <a:pt x="194" y="19"/>
                  <a:pt x="194" y="19"/>
                </a:cubicBezTo>
                <a:cubicBezTo>
                  <a:pt x="194" y="19"/>
                  <a:pt x="192" y="17"/>
                  <a:pt x="192" y="17"/>
                </a:cubicBezTo>
                <a:cubicBezTo>
                  <a:pt x="191" y="17"/>
                  <a:pt x="190" y="19"/>
                  <a:pt x="190" y="19"/>
                </a:cubicBezTo>
                <a:cubicBezTo>
                  <a:pt x="189" y="19"/>
                  <a:pt x="188" y="17"/>
                  <a:pt x="188" y="18"/>
                </a:cubicBezTo>
                <a:cubicBezTo>
                  <a:pt x="187" y="18"/>
                  <a:pt x="186" y="20"/>
                  <a:pt x="186" y="20"/>
                </a:cubicBezTo>
                <a:cubicBezTo>
                  <a:pt x="185" y="20"/>
                  <a:pt x="184" y="18"/>
                  <a:pt x="184" y="18"/>
                </a:cubicBezTo>
                <a:cubicBezTo>
                  <a:pt x="183" y="18"/>
                  <a:pt x="182" y="16"/>
                  <a:pt x="181" y="16"/>
                </a:cubicBezTo>
                <a:cubicBezTo>
                  <a:pt x="181" y="17"/>
                  <a:pt x="180" y="18"/>
                  <a:pt x="180" y="19"/>
                </a:cubicBezTo>
                <a:cubicBezTo>
                  <a:pt x="179" y="19"/>
                  <a:pt x="179" y="20"/>
                  <a:pt x="178" y="21"/>
                </a:cubicBezTo>
                <a:cubicBezTo>
                  <a:pt x="178" y="22"/>
                  <a:pt x="177" y="22"/>
                  <a:pt x="176" y="23"/>
                </a:cubicBezTo>
                <a:cubicBezTo>
                  <a:pt x="176" y="24"/>
                  <a:pt x="175" y="25"/>
                  <a:pt x="175" y="25"/>
                </a:cubicBezTo>
                <a:cubicBezTo>
                  <a:pt x="174" y="26"/>
                  <a:pt x="173" y="27"/>
                  <a:pt x="173" y="27"/>
                </a:cubicBezTo>
                <a:cubicBezTo>
                  <a:pt x="173" y="28"/>
                  <a:pt x="175" y="29"/>
                  <a:pt x="175" y="29"/>
                </a:cubicBezTo>
                <a:cubicBezTo>
                  <a:pt x="176" y="28"/>
                  <a:pt x="176" y="28"/>
                  <a:pt x="177" y="27"/>
                </a:cubicBezTo>
                <a:close/>
                <a:moveTo>
                  <a:pt x="206" y="49"/>
                </a:moveTo>
                <a:cubicBezTo>
                  <a:pt x="206" y="49"/>
                  <a:pt x="207" y="47"/>
                  <a:pt x="208" y="47"/>
                </a:cubicBezTo>
                <a:cubicBezTo>
                  <a:pt x="208" y="47"/>
                  <a:pt x="205" y="45"/>
                  <a:pt x="205" y="45"/>
                </a:cubicBezTo>
                <a:cubicBezTo>
                  <a:pt x="205" y="45"/>
                  <a:pt x="207" y="44"/>
                  <a:pt x="207" y="43"/>
                </a:cubicBezTo>
                <a:cubicBezTo>
                  <a:pt x="207" y="42"/>
                  <a:pt x="208" y="41"/>
                  <a:pt x="209" y="41"/>
                </a:cubicBezTo>
                <a:cubicBezTo>
                  <a:pt x="209" y="40"/>
                  <a:pt x="210" y="39"/>
                  <a:pt x="211" y="38"/>
                </a:cubicBezTo>
                <a:cubicBezTo>
                  <a:pt x="211" y="38"/>
                  <a:pt x="208" y="37"/>
                  <a:pt x="208" y="37"/>
                </a:cubicBezTo>
                <a:cubicBezTo>
                  <a:pt x="208" y="36"/>
                  <a:pt x="210" y="35"/>
                  <a:pt x="210" y="35"/>
                </a:cubicBezTo>
                <a:cubicBezTo>
                  <a:pt x="210" y="35"/>
                  <a:pt x="208" y="33"/>
                  <a:pt x="208" y="33"/>
                </a:cubicBezTo>
                <a:cubicBezTo>
                  <a:pt x="207" y="33"/>
                  <a:pt x="207" y="34"/>
                  <a:pt x="206" y="35"/>
                </a:cubicBezTo>
                <a:cubicBezTo>
                  <a:pt x="206" y="35"/>
                  <a:pt x="204" y="37"/>
                  <a:pt x="204" y="37"/>
                </a:cubicBezTo>
                <a:cubicBezTo>
                  <a:pt x="204" y="38"/>
                  <a:pt x="207" y="39"/>
                  <a:pt x="207" y="39"/>
                </a:cubicBezTo>
                <a:cubicBezTo>
                  <a:pt x="206" y="40"/>
                  <a:pt x="205" y="41"/>
                  <a:pt x="205" y="41"/>
                </a:cubicBezTo>
                <a:cubicBezTo>
                  <a:pt x="204" y="42"/>
                  <a:pt x="203" y="43"/>
                  <a:pt x="203" y="43"/>
                </a:cubicBezTo>
                <a:cubicBezTo>
                  <a:pt x="203" y="44"/>
                  <a:pt x="201" y="45"/>
                  <a:pt x="201" y="46"/>
                </a:cubicBezTo>
                <a:cubicBezTo>
                  <a:pt x="202" y="46"/>
                  <a:pt x="203" y="47"/>
                  <a:pt x="204" y="47"/>
                </a:cubicBezTo>
                <a:cubicBezTo>
                  <a:pt x="204" y="47"/>
                  <a:pt x="205" y="49"/>
                  <a:pt x="206" y="49"/>
                </a:cubicBezTo>
                <a:close/>
                <a:moveTo>
                  <a:pt x="240" y="51"/>
                </a:moveTo>
                <a:cubicBezTo>
                  <a:pt x="240" y="50"/>
                  <a:pt x="242" y="52"/>
                  <a:pt x="242" y="52"/>
                </a:cubicBezTo>
                <a:cubicBezTo>
                  <a:pt x="243" y="52"/>
                  <a:pt x="244" y="50"/>
                  <a:pt x="244" y="50"/>
                </a:cubicBezTo>
                <a:cubicBezTo>
                  <a:pt x="244" y="50"/>
                  <a:pt x="242" y="48"/>
                  <a:pt x="242" y="48"/>
                </a:cubicBezTo>
                <a:cubicBezTo>
                  <a:pt x="241" y="48"/>
                  <a:pt x="240" y="47"/>
                  <a:pt x="240" y="47"/>
                </a:cubicBezTo>
                <a:cubicBezTo>
                  <a:pt x="239" y="47"/>
                  <a:pt x="238" y="49"/>
                  <a:pt x="238" y="49"/>
                </a:cubicBezTo>
                <a:cubicBezTo>
                  <a:pt x="238" y="49"/>
                  <a:pt x="236" y="51"/>
                  <a:pt x="236" y="51"/>
                </a:cubicBezTo>
                <a:cubicBezTo>
                  <a:pt x="236" y="52"/>
                  <a:pt x="238" y="52"/>
                  <a:pt x="238" y="53"/>
                </a:cubicBezTo>
                <a:cubicBezTo>
                  <a:pt x="239" y="53"/>
                  <a:pt x="240" y="51"/>
                  <a:pt x="240" y="51"/>
                </a:cubicBezTo>
                <a:close/>
                <a:moveTo>
                  <a:pt x="233" y="45"/>
                </a:moveTo>
                <a:cubicBezTo>
                  <a:pt x="234" y="46"/>
                  <a:pt x="235" y="43"/>
                  <a:pt x="235" y="43"/>
                </a:cubicBezTo>
                <a:cubicBezTo>
                  <a:pt x="236" y="43"/>
                  <a:pt x="237" y="45"/>
                  <a:pt x="237" y="45"/>
                </a:cubicBezTo>
                <a:cubicBezTo>
                  <a:pt x="238" y="45"/>
                  <a:pt x="239" y="43"/>
                  <a:pt x="239" y="43"/>
                </a:cubicBezTo>
                <a:cubicBezTo>
                  <a:pt x="240" y="42"/>
                  <a:pt x="240" y="41"/>
                  <a:pt x="241" y="40"/>
                </a:cubicBezTo>
                <a:cubicBezTo>
                  <a:pt x="240" y="40"/>
                  <a:pt x="239" y="39"/>
                  <a:pt x="239" y="39"/>
                </a:cubicBezTo>
                <a:cubicBezTo>
                  <a:pt x="238" y="39"/>
                  <a:pt x="237" y="41"/>
                  <a:pt x="237" y="41"/>
                </a:cubicBezTo>
                <a:cubicBezTo>
                  <a:pt x="236" y="41"/>
                  <a:pt x="235" y="39"/>
                  <a:pt x="235" y="39"/>
                </a:cubicBezTo>
                <a:cubicBezTo>
                  <a:pt x="234" y="40"/>
                  <a:pt x="233" y="41"/>
                  <a:pt x="233" y="41"/>
                </a:cubicBezTo>
                <a:cubicBezTo>
                  <a:pt x="232" y="42"/>
                  <a:pt x="232" y="43"/>
                  <a:pt x="231" y="44"/>
                </a:cubicBezTo>
                <a:cubicBezTo>
                  <a:pt x="232" y="44"/>
                  <a:pt x="233" y="45"/>
                  <a:pt x="233" y="45"/>
                </a:cubicBezTo>
                <a:close/>
                <a:moveTo>
                  <a:pt x="241" y="30"/>
                </a:moveTo>
                <a:cubicBezTo>
                  <a:pt x="242" y="30"/>
                  <a:pt x="243" y="32"/>
                  <a:pt x="244" y="32"/>
                </a:cubicBezTo>
                <a:cubicBezTo>
                  <a:pt x="244" y="32"/>
                  <a:pt x="245" y="30"/>
                  <a:pt x="245" y="30"/>
                </a:cubicBezTo>
                <a:cubicBezTo>
                  <a:pt x="246" y="30"/>
                  <a:pt x="247" y="32"/>
                  <a:pt x="248" y="32"/>
                </a:cubicBezTo>
                <a:cubicBezTo>
                  <a:pt x="248" y="31"/>
                  <a:pt x="249" y="29"/>
                  <a:pt x="249" y="29"/>
                </a:cubicBezTo>
                <a:cubicBezTo>
                  <a:pt x="248" y="28"/>
                  <a:pt x="246" y="27"/>
                  <a:pt x="245" y="26"/>
                </a:cubicBezTo>
                <a:cubicBezTo>
                  <a:pt x="244" y="25"/>
                  <a:pt x="243" y="25"/>
                  <a:pt x="243" y="24"/>
                </a:cubicBezTo>
                <a:cubicBezTo>
                  <a:pt x="242" y="25"/>
                  <a:pt x="242" y="26"/>
                  <a:pt x="241" y="26"/>
                </a:cubicBezTo>
                <a:cubicBezTo>
                  <a:pt x="240" y="27"/>
                  <a:pt x="240" y="28"/>
                  <a:pt x="239" y="29"/>
                </a:cubicBezTo>
                <a:cubicBezTo>
                  <a:pt x="239" y="29"/>
                  <a:pt x="237" y="30"/>
                  <a:pt x="238" y="31"/>
                </a:cubicBezTo>
                <a:cubicBezTo>
                  <a:pt x="238" y="32"/>
                  <a:pt x="240" y="32"/>
                  <a:pt x="240" y="33"/>
                </a:cubicBezTo>
                <a:cubicBezTo>
                  <a:pt x="240" y="32"/>
                  <a:pt x="241" y="30"/>
                  <a:pt x="241" y="30"/>
                </a:cubicBezTo>
                <a:close/>
                <a:moveTo>
                  <a:pt x="283" y="41"/>
                </a:moveTo>
                <a:cubicBezTo>
                  <a:pt x="284" y="40"/>
                  <a:pt x="284" y="39"/>
                  <a:pt x="285" y="39"/>
                </a:cubicBezTo>
                <a:cubicBezTo>
                  <a:pt x="285" y="38"/>
                  <a:pt x="286" y="37"/>
                  <a:pt x="286" y="36"/>
                </a:cubicBezTo>
                <a:cubicBezTo>
                  <a:pt x="286" y="36"/>
                  <a:pt x="284" y="35"/>
                  <a:pt x="284" y="35"/>
                </a:cubicBezTo>
                <a:cubicBezTo>
                  <a:pt x="284" y="34"/>
                  <a:pt x="286" y="33"/>
                  <a:pt x="286" y="32"/>
                </a:cubicBezTo>
                <a:cubicBezTo>
                  <a:pt x="286" y="32"/>
                  <a:pt x="287" y="31"/>
                  <a:pt x="288" y="30"/>
                </a:cubicBezTo>
                <a:cubicBezTo>
                  <a:pt x="288" y="30"/>
                  <a:pt x="285" y="29"/>
                  <a:pt x="285" y="28"/>
                </a:cubicBezTo>
                <a:cubicBezTo>
                  <a:pt x="285" y="28"/>
                  <a:pt x="287" y="27"/>
                  <a:pt x="287" y="26"/>
                </a:cubicBezTo>
                <a:cubicBezTo>
                  <a:pt x="287" y="26"/>
                  <a:pt x="289" y="25"/>
                  <a:pt x="289" y="24"/>
                </a:cubicBezTo>
                <a:cubicBezTo>
                  <a:pt x="289" y="23"/>
                  <a:pt x="287" y="23"/>
                  <a:pt x="286" y="22"/>
                </a:cubicBezTo>
                <a:cubicBezTo>
                  <a:pt x="286" y="23"/>
                  <a:pt x="285" y="24"/>
                  <a:pt x="285" y="25"/>
                </a:cubicBezTo>
                <a:cubicBezTo>
                  <a:pt x="285" y="25"/>
                  <a:pt x="283" y="26"/>
                  <a:pt x="283" y="27"/>
                </a:cubicBezTo>
                <a:cubicBezTo>
                  <a:pt x="283" y="27"/>
                  <a:pt x="285" y="28"/>
                  <a:pt x="285" y="28"/>
                </a:cubicBezTo>
                <a:cubicBezTo>
                  <a:pt x="285" y="29"/>
                  <a:pt x="284" y="30"/>
                  <a:pt x="284" y="31"/>
                </a:cubicBezTo>
                <a:cubicBezTo>
                  <a:pt x="283" y="31"/>
                  <a:pt x="282" y="32"/>
                  <a:pt x="282" y="33"/>
                </a:cubicBezTo>
                <a:cubicBezTo>
                  <a:pt x="282" y="33"/>
                  <a:pt x="284" y="34"/>
                  <a:pt x="284" y="35"/>
                </a:cubicBezTo>
                <a:cubicBezTo>
                  <a:pt x="284" y="35"/>
                  <a:pt x="283" y="37"/>
                  <a:pt x="282" y="37"/>
                </a:cubicBezTo>
                <a:cubicBezTo>
                  <a:pt x="282" y="37"/>
                  <a:pt x="281" y="38"/>
                  <a:pt x="281" y="39"/>
                </a:cubicBezTo>
                <a:cubicBezTo>
                  <a:pt x="281" y="40"/>
                  <a:pt x="279" y="41"/>
                  <a:pt x="279" y="41"/>
                </a:cubicBezTo>
                <a:cubicBezTo>
                  <a:pt x="279" y="42"/>
                  <a:pt x="281" y="42"/>
                  <a:pt x="281" y="43"/>
                </a:cubicBezTo>
                <a:cubicBezTo>
                  <a:pt x="282" y="42"/>
                  <a:pt x="282" y="42"/>
                  <a:pt x="283" y="41"/>
                </a:cubicBezTo>
                <a:close/>
                <a:moveTo>
                  <a:pt x="270" y="34"/>
                </a:moveTo>
                <a:cubicBezTo>
                  <a:pt x="270" y="35"/>
                  <a:pt x="271" y="32"/>
                  <a:pt x="272" y="32"/>
                </a:cubicBezTo>
                <a:cubicBezTo>
                  <a:pt x="272" y="32"/>
                  <a:pt x="274" y="34"/>
                  <a:pt x="274" y="34"/>
                </a:cubicBezTo>
                <a:cubicBezTo>
                  <a:pt x="275" y="34"/>
                  <a:pt x="275" y="32"/>
                  <a:pt x="276" y="32"/>
                </a:cubicBezTo>
                <a:cubicBezTo>
                  <a:pt x="276" y="31"/>
                  <a:pt x="277" y="30"/>
                  <a:pt x="277" y="30"/>
                </a:cubicBezTo>
                <a:cubicBezTo>
                  <a:pt x="277" y="29"/>
                  <a:pt x="276" y="28"/>
                  <a:pt x="275" y="28"/>
                </a:cubicBezTo>
                <a:cubicBezTo>
                  <a:pt x="275" y="28"/>
                  <a:pt x="273" y="26"/>
                  <a:pt x="273" y="26"/>
                </a:cubicBezTo>
                <a:cubicBezTo>
                  <a:pt x="273" y="26"/>
                  <a:pt x="271" y="28"/>
                  <a:pt x="271" y="28"/>
                </a:cubicBezTo>
                <a:cubicBezTo>
                  <a:pt x="271" y="29"/>
                  <a:pt x="270" y="30"/>
                  <a:pt x="270" y="31"/>
                </a:cubicBezTo>
                <a:cubicBezTo>
                  <a:pt x="269" y="31"/>
                  <a:pt x="268" y="32"/>
                  <a:pt x="268" y="33"/>
                </a:cubicBezTo>
                <a:cubicBezTo>
                  <a:pt x="269" y="33"/>
                  <a:pt x="269" y="34"/>
                  <a:pt x="270" y="34"/>
                </a:cubicBezTo>
                <a:close/>
                <a:moveTo>
                  <a:pt x="295" y="25"/>
                </a:moveTo>
                <a:cubicBezTo>
                  <a:pt x="295" y="25"/>
                  <a:pt x="293" y="27"/>
                  <a:pt x="293" y="27"/>
                </a:cubicBezTo>
                <a:cubicBezTo>
                  <a:pt x="293" y="28"/>
                  <a:pt x="295" y="29"/>
                  <a:pt x="295" y="29"/>
                </a:cubicBezTo>
                <a:cubicBezTo>
                  <a:pt x="296" y="29"/>
                  <a:pt x="297" y="31"/>
                  <a:pt x="298" y="31"/>
                </a:cubicBezTo>
                <a:cubicBezTo>
                  <a:pt x="298" y="31"/>
                  <a:pt x="299" y="29"/>
                  <a:pt x="299" y="29"/>
                </a:cubicBezTo>
                <a:cubicBezTo>
                  <a:pt x="300" y="28"/>
                  <a:pt x="301" y="27"/>
                  <a:pt x="301" y="26"/>
                </a:cubicBezTo>
                <a:cubicBezTo>
                  <a:pt x="301" y="26"/>
                  <a:pt x="303" y="25"/>
                  <a:pt x="303" y="24"/>
                </a:cubicBezTo>
                <a:cubicBezTo>
                  <a:pt x="303" y="23"/>
                  <a:pt x="301" y="23"/>
                  <a:pt x="301" y="22"/>
                </a:cubicBezTo>
                <a:cubicBezTo>
                  <a:pt x="299" y="24"/>
                  <a:pt x="298" y="25"/>
                  <a:pt x="297" y="27"/>
                </a:cubicBezTo>
                <a:cubicBezTo>
                  <a:pt x="296" y="27"/>
                  <a:pt x="296" y="25"/>
                  <a:pt x="295" y="25"/>
                </a:cubicBezTo>
                <a:close/>
                <a:moveTo>
                  <a:pt x="373" y="39"/>
                </a:moveTo>
                <a:cubicBezTo>
                  <a:pt x="373" y="38"/>
                  <a:pt x="374" y="37"/>
                  <a:pt x="375" y="37"/>
                </a:cubicBezTo>
                <a:cubicBezTo>
                  <a:pt x="375" y="36"/>
                  <a:pt x="376" y="38"/>
                  <a:pt x="377" y="38"/>
                </a:cubicBezTo>
                <a:cubicBezTo>
                  <a:pt x="377" y="38"/>
                  <a:pt x="378" y="36"/>
                  <a:pt x="378" y="36"/>
                </a:cubicBezTo>
                <a:cubicBezTo>
                  <a:pt x="379" y="36"/>
                  <a:pt x="380" y="37"/>
                  <a:pt x="381" y="38"/>
                </a:cubicBezTo>
                <a:cubicBezTo>
                  <a:pt x="381" y="38"/>
                  <a:pt x="383" y="39"/>
                  <a:pt x="383" y="39"/>
                </a:cubicBezTo>
                <a:cubicBezTo>
                  <a:pt x="384" y="39"/>
                  <a:pt x="384" y="37"/>
                  <a:pt x="385" y="37"/>
                </a:cubicBezTo>
                <a:cubicBezTo>
                  <a:pt x="384" y="37"/>
                  <a:pt x="383" y="36"/>
                  <a:pt x="382" y="35"/>
                </a:cubicBezTo>
                <a:cubicBezTo>
                  <a:pt x="382" y="35"/>
                  <a:pt x="381" y="34"/>
                  <a:pt x="380" y="34"/>
                </a:cubicBezTo>
                <a:cubicBezTo>
                  <a:pt x="380" y="33"/>
                  <a:pt x="379" y="32"/>
                  <a:pt x="378" y="32"/>
                </a:cubicBezTo>
                <a:cubicBezTo>
                  <a:pt x="378" y="32"/>
                  <a:pt x="377" y="34"/>
                  <a:pt x="376" y="34"/>
                </a:cubicBezTo>
                <a:cubicBezTo>
                  <a:pt x="376" y="34"/>
                  <a:pt x="374" y="32"/>
                  <a:pt x="374" y="33"/>
                </a:cubicBezTo>
                <a:cubicBezTo>
                  <a:pt x="373" y="33"/>
                  <a:pt x="373" y="34"/>
                  <a:pt x="372" y="35"/>
                </a:cubicBezTo>
                <a:cubicBezTo>
                  <a:pt x="372" y="35"/>
                  <a:pt x="371" y="36"/>
                  <a:pt x="371" y="37"/>
                </a:cubicBezTo>
                <a:cubicBezTo>
                  <a:pt x="370" y="38"/>
                  <a:pt x="369" y="39"/>
                  <a:pt x="369" y="39"/>
                </a:cubicBezTo>
                <a:cubicBezTo>
                  <a:pt x="369" y="40"/>
                  <a:pt x="371" y="40"/>
                  <a:pt x="371" y="41"/>
                </a:cubicBezTo>
                <a:cubicBezTo>
                  <a:pt x="372" y="40"/>
                  <a:pt x="372" y="39"/>
                  <a:pt x="373" y="39"/>
                </a:cubicBezTo>
                <a:close/>
                <a:moveTo>
                  <a:pt x="410" y="50"/>
                </a:moveTo>
                <a:cubicBezTo>
                  <a:pt x="411" y="49"/>
                  <a:pt x="412" y="48"/>
                  <a:pt x="412" y="47"/>
                </a:cubicBezTo>
                <a:cubicBezTo>
                  <a:pt x="412" y="47"/>
                  <a:pt x="410" y="46"/>
                  <a:pt x="410" y="46"/>
                </a:cubicBezTo>
                <a:cubicBezTo>
                  <a:pt x="410" y="46"/>
                  <a:pt x="408" y="44"/>
                  <a:pt x="408" y="44"/>
                </a:cubicBezTo>
                <a:cubicBezTo>
                  <a:pt x="407" y="44"/>
                  <a:pt x="406" y="46"/>
                  <a:pt x="406" y="46"/>
                </a:cubicBezTo>
                <a:cubicBezTo>
                  <a:pt x="405" y="47"/>
                  <a:pt x="405" y="48"/>
                  <a:pt x="404" y="49"/>
                </a:cubicBezTo>
                <a:cubicBezTo>
                  <a:pt x="404" y="49"/>
                  <a:pt x="402" y="50"/>
                  <a:pt x="402" y="51"/>
                </a:cubicBezTo>
                <a:cubicBezTo>
                  <a:pt x="402" y="51"/>
                  <a:pt x="404" y="52"/>
                  <a:pt x="405" y="52"/>
                </a:cubicBezTo>
                <a:cubicBezTo>
                  <a:pt x="405" y="53"/>
                  <a:pt x="406" y="54"/>
                  <a:pt x="407" y="54"/>
                </a:cubicBezTo>
                <a:cubicBezTo>
                  <a:pt x="408" y="53"/>
                  <a:pt x="409" y="51"/>
                  <a:pt x="410" y="50"/>
                </a:cubicBezTo>
                <a:close/>
                <a:moveTo>
                  <a:pt x="399" y="41"/>
                </a:moveTo>
                <a:cubicBezTo>
                  <a:pt x="400" y="40"/>
                  <a:pt x="400" y="40"/>
                  <a:pt x="401" y="39"/>
                </a:cubicBezTo>
                <a:cubicBezTo>
                  <a:pt x="402" y="37"/>
                  <a:pt x="403" y="36"/>
                  <a:pt x="404" y="35"/>
                </a:cubicBezTo>
                <a:cubicBezTo>
                  <a:pt x="403" y="33"/>
                  <a:pt x="401" y="32"/>
                  <a:pt x="400" y="31"/>
                </a:cubicBezTo>
                <a:cubicBezTo>
                  <a:pt x="399" y="32"/>
                  <a:pt x="399" y="33"/>
                  <a:pt x="398" y="33"/>
                </a:cubicBezTo>
                <a:cubicBezTo>
                  <a:pt x="397" y="35"/>
                  <a:pt x="396" y="36"/>
                  <a:pt x="395" y="38"/>
                </a:cubicBezTo>
                <a:cubicBezTo>
                  <a:pt x="394" y="39"/>
                  <a:pt x="392" y="41"/>
                  <a:pt x="391" y="42"/>
                </a:cubicBezTo>
                <a:cubicBezTo>
                  <a:pt x="393" y="43"/>
                  <a:pt x="394" y="45"/>
                  <a:pt x="396" y="46"/>
                </a:cubicBezTo>
                <a:cubicBezTo>
                  <a:pt x="397" y="44"/>
                  <a:pt x="398" y="43"/>
                  <a:pt x="399" y="41"/>
                </a:cubicBezTo>
                <a:close/>
                <a:moveTo>
                  <a:pt x="433" y="53"/>
                </a:moveTo>
                <a:cubicBezTo>
                  <a:pt x="434" y="53"/>
                  <a:pt x="434" y="54"/>
                  <a:pt x="435" y="54"/>
                </a:cubicBezTo>
                <a:cubicBezTo>
                  <a:pt x="436" y="55"/>
                  <a:pt x="437" y="56"/>
                  <a:pt x="437" y="56"/>
                </a:cubicBezTo>
                <a:cubicBezTo>
                  <a:pt x="438" y="56"/>
                  <a:pt x="439" y="54"/>
                  <a:pt x="439" y="54"/>
                </a:cubicBezTo>
                <a:cubicBezTo>
                  <a:pt x="440" y="53"/>
                  <a:pt x="440" y="52"/>
                  <a:pt x="441" y="52"/>
                </a:cubicBezTo>
                <a:cubicBezTo>
                  <a:pt x="441" y="51"/>
                  <a:pt x="442" y="50"/>
                  <a:pt x="442" y="49"/>
                </a:cubicBezTo>
                <a:cubicBezTo>
                  <a:pt x="442" y="49"/>
                  <a:pt x="440" y="48"/>
                  <a:pt x="440" y="48"/>
                </a:cubicBezTo>
                <a:cubicBezTo>
                  <a:pt x="440" y="48"/>
                  <a:pt x="439" y="50"/>
                  <a:pt x="438" y="50"/>
                </a:cubicBezTo>
                <a:cubicBezTo>
                  <a:pt x="438" y="50"/>
                  <a:pt x="437" y="48"/>
                  <a:pt x="436" y="48"/>
                </a:cubicBezTo>
                <a:cubicBezTo>
                  <a:pt x="436" y="48"/>
                  <a:pt x="435" y="46"/>
                  <a:pt x="434" y="47"/>
                </a:cubicBezTo>
                <a:cubicBezTo>
                  <a:pt x="433" y="47"/>
                  <a:pt x="433" y="48"/>
                  <a:pt x="432" y="49"/>
                </a:cubicBezTo>
                <a:cubicBezTo>
                  <a:pt x="432" y="49"/>
                  <a:pt x="431" y="50"/>
                  <a:pt x="431" y="51"/>
                </a:cubicBezTo>
                <a:cubicBezTo>
                  <a:pt x="430" y="51"/>
                  <a:pt x="429" y="53"/>
                  <a:pt x="429" y="53"/>
                </a:cubicBezTo>
                <a:cubicBezTo>
                  <a:pt x="429" y="54"/>
                  <a:pt x="431" y="54"/>
                  <a:pt x="431" y="55"/>
                </a:cubicBezTo>
                <a:cubicBezTo>
                  <a:pt x="432" y="54"/>
                  <a:pt x="432" y="53"/>
                  <a:pt x="433" y="53"/>
                </a:cubicBezTo>
                <a:close/>
                <a:moveTo>
                  <a:pt x="464" y="31"/>
                </a:moveTo>
                <a:cubicBezTo>
                  <a:pt x="464" y="30"/>
                  <a:pt x="466" y="32"/>
                  <a:pt x="466" y="32"/>
                </a:cubicBezTo>
                <a:cubicBezTo>
                  <a:pt x="466" y="32"/>
                  <a:pt x="468" y="30"/>
                  <a:pt x="468" y="30"/>
                </a:cubicBezTo>
                <a:cubicBezTo>
                  <a:pt x="468" y="30"/>
                  <a:pt x="466" y="28"/>
                  <a:pt x="466" y="28"/>
                </a:cubicBezTo>
                <a:cubicBezTo>
                  <a:pt x="465" y="28"/>
                  <a:pt x="463" y="27"/>
                  <a:pt x="463" y="27"/>
                </a:cubicBezTo>
                <a:cubicBezTo>
                  <a:pt x="463" y="26"/>
                  <a:pt x="465" y="25"/>
                  <a:pt x="465" y="24"/>
                </a:cubicBezTo>
                <a:cubicBezTo>
                  <a:pt x="465" y="24"/>
                  <a:pt x="466" y="23"/>
                  <a:pt x="467" y="22"/>
                </a:cubicBezTo>
                <a:cubicBezTo>
                  <a:pt x="467" y="22"/>
                  <a:pt x="469" y="20"/>
                  <a:pt x="468" y="20"/>
                </a:cubicBezTo>
                <a:cubicBezTo>
                  <a:pt x="468" y="19"/>
                  <a:pt x="467" y="19"/>
                  <a:pt x="466" y="18"/>
                </a:cubicBezTo>
                <a:cubicBezTo>
                  <a:pt x="466" y="18"/>
                  <a:pt x="465" y="20"/>
                  <a:pt x="465" y="20"/>
                </a:cubicBezTo>
                <a:cubicBezTo>
                  <a:pt x="464" y="21"/>
                  <a:pt x="463" y="19"/>
                  <a:pt x="462" y="19"/>
                </a:cubicBezTo>
                <a:cubicBezTo>
                  <a:pt x="462" y="19"/>
                  <a:pt x="461" y="20"/>
                  <a:pt x="461" y="21"/>
                </a:cubicBezTo>
                <a:cubicBezTo>
                  <a:pt x="461" y="21"/>
                  <a:pt x="463" y="22"/>
                  <a:pt x="463" y="23"/>
                </a:cubicBezTo>
                <a:cubicBezTo>
                  <a:pt x="463" y="23"/>
                  <a:pt x="461" y="24"/>
                  <a:pt x="461" y="25"/>
                </a:cubicBezTo>
                <a:cubicBezTo>
                  <a:pt x="461" y="25"/>
                  <a:pt x="463" y="26"/>
                  <a:pt x="463" y="27"/>
                </a:cubicBezTo>
                <a:cubicBezTo>
                  <a:pt x="463" y="27"/>
                  <a:pt x="462" y="28"/>
                  <a:pt x="462" y="29"/>
                </a:cubicBezTo>
                <a:cubicBezTo>
                  <a:pt x="462" y="29"/>
                  <a:pt x="460" y="30"/>
                  <a:pt x="460" y="31"/>
                </a:cubicBezTo>
                <a:cubicBezTo>
                  <a:pt x="460" y="32"/>
                  <a:pt x="462" y="32"/>
                  <a:pt x="462" y="33"/>
                </a:cubicBezTo>
                <a:cubicBezTo>
                  <a:pt x="463" y="32"/>
                  <a:pt x="463" y="31"/>
                  <a:pt x="464" y="31"/>
                </a:cubicBezTo>
                <a:close/>
                <a:moveTo>
                  <a:pt x="483" y="38"/>
                </a:moveTo>
                <a:cubicBezTo>
                  <a:pt x="483" y="38"/>
                  <a:pt x="485" y="40"/>
                  <a:pt x="485" y="40"/>
                </a:cubicBezTo>
                <a:cubicBezTo>
                  <a:pt x="485" y="39"/>
                  <a:pt x="487" y="38"/>
                  <a:pt x="487" y="37"/>
                </a:cubicBezTo>
                <a:cubicBezTo>
                  <a:pt x="487" y="37"/>
                  <a:pt x="485" y="36"/>
                  <a:pt x="485" y="36"/>
                </a:cubicBezTo>
                <a:cubicBezTo>
                  <a:pt x="484" y="36"/>
                  <a:pt x="483" y="34"/>
                  <a:pt x="482" y="34"/>
                </a:cubicBezTo>
                <a:cubicBezTo>
                  <a:pt x="482" y="34"/>
                  <a:pt x="481" y="36"/>
                  <a:pt x="481" y="36"/>
                </a:cubicBezTo>
                <a:cubicBezTo>
                  <a:pt x="480" y="37"/>
                  <a:pt x="479" y="38"/>
                  <a:pt x="479" y="39"/>
                </a:cubicBezTo>
                <a:cubicBezTo>
                  <a:pt x="479" y="39"/>
                  <a:pt x="481" y="40"/>
                  <a:pt x="481" y="40"/>
                </a:cubicBezTo>
                <a:cubicBezTo>
                  <a:pt x="482" y="40"/>
                  <a:pt x="482" y="38"/>
                  <a:pt x="483" y="38"/>
                </a:cubicBezTo>
                <a:close/>
                <a:moveTo>
                  <a:pt x="498" y="32"/>
                </a:moveTo>
                <a:cubicBezTo>
                  <a:pt x="499" y="32"/>
                  <a:pt x="500" y="34"/>
                  <a:pt x="500" y="34"/>
                </a:cubicBezTo>
                <a:cubicBezTo>
                  <a:pt x="501" y="34"/>
                  <a:pt x="502" y="32"/>
                  <a:pt x="502" y="31"/>
                </a:cubicBezTo>
                <a:cubicBezTo>
                  <a:pt x="502" y="31"/>
                  <a:pt x="500" y="30"/>
                  <a:pt x="500" y="30"/>
                </a:cubicBezTo>
                <a:cubicBezTo>
                  <a:pt x="500" y="29"/>
                  <a:pt x="501" y="28"/>
                  <a:pt x="502" y="27"/>
                </a:cubicBezTo>
                <a:cubicBezTo>
                  <a:pt x="501" y="27"/>
                  <a:pt x="500" y="26"/>
                  <a:pt x="499" y="26"/>
                </a:cubicBezTo>
                <a:cubicBezTo>
                  <a:pt x="499" y="26"/>
                  <a:pt x="498" y="28"/>
                  <a:pt x="498" y="28"/>
                </a:cubicBezTo>
                <a:cubicBezTo>
                  <a:pt x="497" y="29"/>
                  <a:pt x="496" y="29"/>
                  <a:pt x="496" y="30"/>
                </a:cubicBezTo>
                <a:cubicBezTo>
                  <a:pt x="496" y="31"/>
                  <a:pt x="494" y="32"/>
                  <a:pt x="494" y="32"/>
                </a:cubicBezTo>
                <a:cubicBezTo>
                  <a:pt x="494" y="33"/>
                  <a:pt x="496" y="34"/>
                  <a:pt x="496" y="34"/>
                </a:cubicBezTo>
                <a:cubicBezTo>
                  <a:pt x="497" y="34"/>
                  <a:pt x="497" y="32"/>
                  <a:pt x="498" y="32"/>
                </a:cubicBezTo>
                <a:close/>
                <a:moveTo>
                  <a:pt x="527" y="36"/>
                </a:moveTo>
                <a:cubicBezTo>
                  <a:pt x="526" y="36"/>
                  <a:pt x="525" y="34"/>
                  <a:pt x="525" y="34"/>
                </a:cubicBezTo>
                <a:cubicBezTo>
                  <a:pt x="524" y="34"/>
                  <a:pt x="523" y="36"/>
                  <a:pt x="523" y="37"/>
                </a:cubicBezTo>
                <a:cubicBezTo>
                  <a:pt x="523" y="37"/>
                  <a:pt x="525" y="38"/>
                  <a:pt x="525" y="38"/>
                </a:cubicBezTo>
                <a:cubicBezTo>
                  <a:pt x="525" y="39"/>
                  <a:pt x="527" y="40"/>
                  <a:pt x="527" y="40"/>
                </a:cubicBezTo>
                <a:cubicBezTo>
                  <a:pt x="528" y="40"/>
                  <a:pt x="529" y="38"/>
                  <a:pt x="529" y="38"/>
                </a:cubicBezTo>
                <a:cubicBezTo>
                  <a:pt x="530" y="37"/>
                  <a:pt x="530" y="36"/>
                  <a:pt x="531" y="36"/>
                </a:cubicBezTo>
                <a:cubicBezTo>
                  <a:pt x="530" y="35"/>
                  <a:pt x="529" y="35"/>
                  <a:pt x="528" y="34"/>
                </a:cubicBezTo>
                <a:cubicBezTo>
                  <a:pt x="528" y="34"/>
                  <a:pt x="530" y="32"/>
                  <a:pt x="530" y="32"/>
                </a:cubicBezTo>
                <a:cubicBezTo>
                  <a:pt x="530" y="31"/>
                  <a:pt x="528" y="30"/>
                  <a:pt x="528" y="30"/>
                </a:cubicBezTo>
                <a:cubicBezTo>
                  <a:pt x="528" y="30"/>
                  <a:pt x="526" y="32"/>
                  <a:pt x="526" y="32"/>
                </a:cubicBezTo>
                <a:cubicBezTo>
                  <a:pt x="526" y="33"/>
                  <a:pt x="528" y="33"/>
                  <a:pt x="528" y="34"/>
                </a:cubicBezTo>
                <a:cubicBezTo>
                  <a:pt x="528" y="34"/>
                  <a:pt x="527" y="36"/>
                  <a:pt x="527" y="36"/>
                </a:cubicBezTo>
                <a:close/>
                <a:moveTo>
                  <a:pt x="567" y="49"/>
                </a:moveTo>
                <a:cubicBezTo>
                  <a:pt x="567" y="49"/>
                  <a:pt x="568" y="47"/>
                  <a:pt x="568" y="47"/>
                </a:cubicBezTo>
                <a:cubicBezTo>
                  <a:pt x="569" y="46"/>
                  <a:pt x="569" y="45"/>
                  <a:pt x="570" y="44"/>
                </a:cubicBezTo>
                <a:cubicBezTo>
                  <a:pt x="571" y="43"/>
                  <a:pt x="572" y="41"/>
                  <a:pt x="573" y="40"/>
                </a:cubicBezTo>
                <a:cubicBezTo>
                  <a:pt x="573" y="40"/>
                  <a:pt x="572" y="38"/>
                  <a:pt x="571" y="38"/>
                </a:cubicBezTo>
                <a:cubicBezTo>
                  <a:pt x="571" y="38"/>
                  <a:pt x="570" y="40"/>
                  <a:pt x="569" y="40"/>
                </a:cubicBezTo>
                <a:cubicBezTo>
                  <a:pt x="569" y="41"/>
                  <a:pt x="568" y="42"/>
                  <a:pt x="568" y="43"/>
                </a:cubicBezTo>
                <a:cubicBezTo>
                  <a:pt x="567" y="44"/>
                  <a:pt x="565" y="46"/>
                  <a:pt x="564" y="47"/>
                </a:cubicBezTo>
                <a:cubicBezTo>
                  <a:pt x="565" y="47"/>
                  <a:pt x="566" y="49"/>
                  <a:pt x="567" y="49"/>
                </a:cubicBezTo>
                <a:close/>
                <a:moveTo>
                  <a:pt x="614" y="28"/>
                </a:moveTo>
                <a:cubicBezTo>
                  <a:pt x="614" y="28"/>
                  <a:pt x="615" y="26"/>
                  <a:pt x="616" y="26"/>
                </a:cubicBezTo>
                <a:cubicBezTo>
                  <a:pt x="616" y="26"/>
                  <a:pt x="618" y="28"/>
                  <a:pt x="618" y="28"/>
                </a:cubicBezTo>
                <a:cubicBezTo>
                  <a:pt x="618" y="28"/>
                  <a:pt x="620" y="30"/>
                  <a:pt x="620" y="30"/>
                </a:cubicBezTo>
                <a:cubicBezTo>
                  <a:pt x="620" y="30"/>
                  <a:pt x="622" y="28"/>
                  <a:pt x="622" y="27"/>
                </a:cubicBezTo>
                <a:cubicBezTo>
                  <a:pt x="622" y="27"/>
                  <a:pt x="620" y="26"/>
                  <a:pt x="619" y="26"/>
                </a:cubicBezTo>
                <a:cubicBezTo>
                  <a:pt x="619" y="25"/>
                  <a:pt x="621" y="24"/>
                  <a:pt x="621" y="23"/>
                </a:cubicBezTo>
                <a:cubicBezTo>
                  <a:pt x="621" y="23"/>
                  <a:pt x="620" y="22"/>
                  <a:pt x="619" y="22"/>
                </a:cubicBezTo>
                <a:cubicBezTo>
                  <a:pt x="618" y="22"/>
                  <a:pt x="618" y="24"/>
                  <a:pt x="617" y="24"/>
                </a:cubicBezTo>
                <a:cubicBezTo>
                  <a:pt x="617" y="24"/>
                  <a:pt x="616" y="22"/>
                  <a:pt x="615" y="22"/>
                </a:cubicBezTo>
                <a:cubicBezTo>
                  <a:pt x="615" y="22"/>
                  <a:pt x="614" y="24"/>
                  <a:pt x="613" y="24"/>
                </a:cubicBezTo>
                <a:cubicBezTo>
                  <a:pt x="613" y="25"/>
                  <a:pt x="612" y="26"/>
                  <a:pt x="612" y="27"/>
                </a:cubicBezTo>
                <a:cubicBezTo>
                  <a:pt x="611" y="27"/>
                  <a:pt x="610" y="28"/>
                  <a:pt x="610" y="29"/>
                </a:cubicBezTo>
                <a:cubicBezTo>
                  <a:pt x="610" y="30"/>
                  <a:pt x="612" y="30"/>
                  <a:pt x="612" y="31"/>
                </a:cubicBezTo>
                <a:cubicBezTo>
                  <a:pt x="613" y="30"/>
                  <a:pt x="613" y="29"/>
                  <a:pt x="614" y="28"/>
                </a:cubicBezTo>
                <a:close/>
                <a:moveTo>
                  <a:pt x="628" y="29"/>
                </a:moveTo>
                <a:cubicBezTo>
                  <a:pt x="629" y="27"/>
                  <a:pt x="630" y="26"/>
                  <a:pt x="631" y="24"/>
                </a:cubicBezTo>
                <a:cubicBezTo>
                  <a:pt x="631" y="24"/>
                  <a:pt x="630" y="22"/>
                  <a:pt x="629" y="22"/>
                </a:cubicBezTo>
                <a:cubicBezTo>
                  <a:pt x="629" y="22"/>
                  <a:pt x="628" y="24"/>
                  <a:pt x="627" y="25"/>
                </a:cubicBezTo>
                <a:cubicBezTo>
                  <a:pt x="627" y="25"/>
                  <a:pt x="626" y="26"/>
                  <a:pt x="626" y="27"/>
                </a:cubicBezTo>
                <a:cubicBezTo>
                  <a:pt x="625" y="27"/>
                  <a:pt x="624" y="29"/>
                  <a:pt x="624" y="29"/>
                </a:cubicBezTo>
                <a:cubicBezTo>
                  <a:pt x="624" y="30"/>
                  <a:pt x="626" y="30"/>
                  <a:pt x="626" y="31"/>
                </a:cubicBezTo>
                <a:cubicBezTo>
                  <a:pt x="627" y="30"/>
                  <a:pt x="627" y="29"/>
                  <a:pt x="628" y="29"/>
                </a:cubicBezTo>
                <a:close/>
                <a:moveTo>
                  <a:pt x="650" y="32"/>
                </a:moveTo>
                <a:cubicBezTo>
                  <a:pt x="651" y="32"/>
                  <a:pt x="652" y="33"/>
                  <a:pt x="653" y="33"/>
                </a:cubicBezTo>
                <a:cubicBezTo>
                  <a:pt x="653" y="33"/>
                  <a:pt x="654" y="31"/>
                  <a:pt x="654" y="31"/>
                </a:cubicBezTo>
                <a:cubicBezTo>
                  <a:pt x="655" y="31"/>
                  <a:pt x="655" y="29"/>
                  <a:pt x="656" y="29"/>
                </a:cubicBezTo>
                <a:cubicBezTo>
                  <a:pt x="656" y="29"/>
                  <a:pt x="658" y="31"/>
                  <a:pt x="658" y="30"/>
                </a:cubicBezTo>
                <a:cubicBezTo>
                  <a:pt x="659" y="30"/>
                  <a:pt x="660" y="29"/>
                  <a:pt x="660" y="28"/>
                </a:cubicBezTo>
                <a:cubicBezTo>
                  <a:pt x="660" y="28"/>
                  <a:pt x="662" y="26"/>
                  <a:pt x="662" y="26"/>
                </a:cubicBezTo>
                <a:cubicBezTo>
                  <a:pt x="662" y="25"/>
                  <a:pt x="660" y="25"/>
                  <a:pt x="659" y="24"/>
                </a:cubicBezTo>
                <a:cubicBezTo>
                  <a:pt x="659" y="25"/>
                  <a:pt x="658" y="26"/>
                  <a:pt x="658" y="27"/>
                </a:cubicBezTo>
                <a:cubicBezTo>
                  <a:pt x="657" y="27"/>
                  <a:pt x="656" y="25"/>
                  <a:pt x="655" y="25"/>
                </a:cubicBezTo>
                <a:cubicBezTo>
                  <a:pt x="655" y="25"/>
                  <a:pt x="653" y="23"/>
                  <a:pt x="653" y="23"/>
                </a:cubicBezTo>
                <a:cubicBezTo>
                  <a:pt x="653" y="23"/>
                  <a:pt x="652" y="25"/>
                  <a:pt x="652" y="25"/>
                </a:cubicBezTo>
                <a:cubicBezTo>
                  <a:pt x="651" y="26"/>
                  <a:pt x="650" y="27"/>
                  <a:pt x="650" y="28"/>
                </a:cubicBezTo>
                <a:cubicBezTo>
                  <a:pt x="649" y="28"/>
                  <a:pt x="649" y="29"/>
                  <a:pt x="648" y="30"/>
                </a:cubicBezTo>
                <a:cubicBezTo>
                  <a:pt x="649" y="30"/>
                  <a:pt x="650" y="31"/>
                  <a:pt x="650" y="32"/>
                </a:cubicBezTo>
                <a:close/>
                <a:moveTo>
                  <a:pt x="695" y="38"/>
                </a:moveTo>
                <a:cubicBezTo>
                  <a:pt x="696" y="37"/>
                  <a:pt x="696" y="36"/>
                  <a:pt x="697" y="35"/>
                </a:cubicBezTo>
                <a:cubicBezTo>
                  <a:pt x="697" y="35"/>
                  <a:pt x="699" y="34"/>
                  <a:pt x="699" y="33"/>
                </a:cubicBezTo>
                <a:cubicBezTo>
                  <a:pt x="699" y="33"/>
                  <a:pt x="697" y="32"/>
                  <a:pt x="696" y="31"/>
                </a:cubicBezTo>
                <a:cubicBezTo>
                  <a:pt x="696" y="31"/>
                  <a:pt x="698" y="30"/>
                  <a:pt x="698" y="29"/>
                </a:cubicBezTo>
                <a:cubicBezTo>
                  <a:pt x="698" y="29"/>
                  <a:pt x="696" y="27"/>
                  <a:pt x="696" y="27"/>
                </a:cubicBezTo>
                <a:cubicBezTo>
                  <a:pt x="695" y="28"/>
                  <a:pt x="694" y="29"/>
                  <a:pt x="694" y="30"/>
                </a:cubicBezTo>
                <a:cubicBezTo>
                  <a:pt x="694" y="30"/>
                  <a:pt x="693" y="31"/>
                  <a:pt x="692" y="32"/>
                </a:cubicBezTo>
                <a:cubicBezTo>
                  <a:pt x="693" y="33"/>
                  <a:pt x="695" y="33"/>
                  <a:pt x="695" y="34"/>
                </a:cubicBezTo>
                <a:cubicBezTo>
                  <a:pt x="695" y="34"/>
                  <a:pt x="693" y="35"/>
                  <a:pt x="693" y="36"/>
                </a:cubicBezTo>
                <a:cubicBezTo>
                  <a:pt x="694" y="36"/>
                  <a:pt x="695" y="38"/>
                  <a:pt x="695" y="38"/>
                </a:cubicBezTo>
                <a:close/>
                <a:moveTo>
                  <a:pt x="720" y="28"/>
                </a:moveTo>
                <a:cubicBezTo>
                  <a:pt x="721" y="27"/>
                  <a:pt x="721" y="27"/>
                  <a:pt x="722" y="26"/>
                </a:cubicBezTo>
                <a:cubicBezTo>
                  <a:pt x="720" y="25"/>
                  <a:pt x="719" y="24"/>
                  <a:pt x="717" y="23"/>
                </a:cubicBezTo>
                <a:cubicBezTo>
                  <a:pt x="717" y="23"/>
                  <a:pt x="716" y="24"/>
                  <a:pt x="716" y="25"/>
                </a:cubicBezTo>
                <a:cubicBezTo>
                  <a:pt x="715" y="25"/>
                  <a:pt x="718" y="26"/>
                  <a:pt x="718" y="26"/>
                </a:cubicBezTo>
                <a:cubicBezTo>
                  <a:pt x="718" y="27"/>
                  <a:pt x="716" y="28"/>
                  <a:pt x="716" y="29"/>
                </a:cubicBezTo>
                <a:cubicBezTo>
                  <a:pt x="716" y="29"/>
                  <a:pt x="714" y="30"/>
                  <a:pt x="714" y="31"/>
                </a:cubicBezTo>
                <a:cubicBezTo>
                  <a:pt x="714" y="32"/>
                  <a:pt x="716" y="32"/>
                  <a:pt x="717" y="33"/>
                </a:cubicBezTo>
                <a:cubicBezTo>
                  <a:pt x="718" y="31"/>
                  <a:pt x="719" y="30"/>
                  <a:pt x="720" y="28"/>
                </a:cubicBezTo>
                <a:close/>
                <a:moveTo>
                  <a:pt x="736" y="44"/>
                </a:moveTo>
                <a:cubicBezTo>
                  <a:pt x="737" y="44"/>
                  <a:pt x="738" y="46"/>
                  <a:pt x="738" y="46"/>
                </a:cubicBezTo>
                <a:cubicBezTo>
                  <a:pt x="739" y="46"/>
                  <a:pt x="739" y="44"/>
                  <a:pt x="740" y="44"/>
                </a:cubicBezTo>
                <a:cubicBezTo>
                  <a:pt x="741" y="43"/>
                  <a:pt x="741" y="42"/>
                  <a:pt x="742" y="41"/>
                </a:cubicBezTo>
                <a:cubicBezTo>
                  <a:pt x="742" y="41"/>
                  <a:pt x="743" y="43"/>
                  <a:pt x="744" y="43"/>
                </a:cubicBezTo>
                <a:cubicBezTo>
                  <a:pt x="745" y="43"/>
                  <a:pt x="745" y="41"/>
                  <a:pt x="746" y="41"/>
                </a:cubicBezTo>
                <a:cubicBezTo>
                  <a:pt x="746" y="40"/>
                  <a:pt x="748" y="39"/>
                  <a:pt x="747" y="39"/>
                </a:cubicBezTo>
                <a:cubicBezTo>
                  <a:pt x="747" y="38"/>
                  <a:pt x="745" y="37"/>
                  <a:pt x="745" y="37"/>
                </a:cubicBezTo>
                <a:cubicBezTo>
                  <a:pt x="745" y="37"/>
                  <a:pt x="744" y="39"/>
                  <a:pt x="744" y="39"/>
                </a:cubicBezTo>
                <a:cubicBezTo>
                  <a:pt x="743" y="39"/>
                  <a:pt x="742" y="37"/>
                  <a:pt x="741" y="37"/>
                </a:cubicBezTo>
                <a:cubicBezTo>
                  <a:pt x="741" y="37"/>
                  <a:pt x="740" y="39"/>
                  <a:pt x="740" y="40"/>
                </a:cubicBezTo>
                <a:cubicBezTo>
                  <a:pt x="739" y="40"/>
                  <a:pt x="739" y="42"/>
                  <a:pt x="738" y="42"/>
                </a:cubicBezTo>
                <a:cubicBezTo>
                  <a:pt x="737" y="42"/>
                  <a:pt x="736" y="40"/>
                  <a:pt x="736" y="40"/>
                </a:cubicBezTo>
                <a:cubicBezTo>
                  <a:pt x="735" y="40"/>
                  <a:pt x="735" y="42"/>
                  <a:pt x="734" y="42"/>
                </a:cubicBezTo>
                <a:cubicBezTo>
                  <a:pt x="735" y="43"/>
                  <a:pt x="735" y="44"/>
                  <a:pt x="736" y="44"/>
                </a:cubicBezTo>
                <a:close/>
                <a:moveTo>
                  <a:pt x="758" y="43"/>
                </a:moveTo>
                <a:cubicBezTo>
                  <a:pt x="758" y="43"/>
                  <a:pt x="760" y="41"/>
                  <a:pt x="760" y="41"/>
                </a:cubicBezTo>
                <a:cubicBezTo>
                  <a:pt x="760" y="40"/>
                  <a:pt x="761" y="39"/>
                  <a:pt x="761" y="39"/>
                </a:cubicBezTo>
                <a:cubicBezTo>
                  <a:pt x="762" y="38"/>
                  <a:pt x="763" y="37"/>
                  <a:pt x="763" y="36"/>
                </a:cubicBezTo>
                <a:cubicBezTo>
                  <a:pt x="763" y="36"/>
                  <a:pt x="761" y="35"/>
                  <a:pt x="761" y="35"/>
                </a:cubicBezTo>
                <a:cubicBezTo>
                  <a:pt x="761" y="34"/>
                  <a:pt x="762" y="33"/>
                  <a:pt x="763" y="32"/>
                </a:cubicBezTo>
                <a:cubicBezTo>
                  <a:pt x="763" y="32"/>
                  <a:pt x="765" y="34"/>
                  <a:pt x="765" y="34"/>
                </a:cubicBezTo>
                <a:cubicBezTo>
                  <a:pt x="765" y="34"/>
                  <a:pt x="766" y="32"/>
                  <a:pt x="767" y="32"/>
                </a:cubicBezTo>
                <a:cubicBezTo>
                  <a:pt x="767" y="31"/>
                  <a:pt x="768" y="30"/>
                  <a:pt x="768" y="30"/>
                </a:cubicBezTo>
                <a:cubicBezTo>
                  <a:pt x="767" y="29"/>
                  <a:pt x="765" y="27"/>
                  <a:pt x="764" y="26"/>
                </a:cubicBezTo>
                <a:cubicBezTo>
                  <a:pt x="763" y="27"/>
                  <a:pt x="763" y="28"/>
                  <a:pt x="762" y="29"/>
                </a:cubicBezTo>
                <a:cubicBezTo>
                  <a:pt x="762" y="29"/>
                  <a:pt x="760" y="27"/>
                  <a:pt x="760" y="27"/>
                </a:cubicBezTo>
                <a:cubicBezTo>
                  <a:pt x="760" y="27"/>
                  <a:pt x="758" y="29"/>
                  <a:pt x="758" y="29"/>
                </a:cubicBezTo>
                <a:cubicBezTo>
                  <a:pt x="758" y="29"/>
                  <a:pt x="761" y="30"/>
                  <a:pt x="760" y="31"/>
                </a:cubicBezTo>
                <a:cubicBezTo>
                  <a:pt x="760" y="31"/>
                  <a:pt x="759" y="32"/>
                  <a:pt x="759" y="33"/>
                </a:cubicBezTo>
                <a:cubicBezTo>
                  <a:pt x="759" y="33"/>
                  <a:pt x="761" y="34"/>
                  <a:pt x="761" y="35"/>
                </a:cubicBezTo>
                <a:cubicBezTo>
                  <a:pt x="761" y="35"/>
                  <a:pt x="760" y="36"/>
                  <a:pt x="759" y="37"/>
                </a:cubicBezTo>
                <a:cubicBezTo>
                  <a:pt x="759" y="37"/>
                  <a:pt x="758" y="39"/>
                  <a:pt x="758" y="39"/>
                </a:cubicBezTo>
                <a:cubicBezTo>
                  <a:pt x="757" y="40"/>
                  <a:pt x="756" y="41"/>
                  <a:pt x="756" y="41"/>
                </a:cubicBezTo>
                <a:cubicBezTo>
                  <a:pt x="757" y="42"/>
                  <a:pt x="757" y="43"/>
                  <a:pt x="758" y="43"/>
                </a:cubicBezTo>
                <a:close/>
                <a:moveTo>
                  <a:pt x="750" y="30"/>
                </a:moveTo>
                <a:cubicBezTo>
                  <a:pt x="750" y="30"/>
                  <a:pt x="752" y="28"/>
                  <a:pt x="752" y="28"/>
                </a:cubicBezTo>
                <a:cubicBezTo>
                  <a:pt x="752" y="28"/>
                  <a:pt x="750" y="26"/>
                  <a:pt x="750" y="26"/>
                </a:cubicBezTo>
                <a:cubicBezTo>
                  <a:pt x="749" y="26"/>
                  <a:pt x="749" y="28"/>
                  <a:pt x="748" y="28"/>
                </a:cubicBezTo>
                <a:cubicBezTo>
                  <a:pt x="748" y="29"/>
                  <a:pt x="746" y="30"/>
                  <a:pt x="746" y="31"/>
                </a:cubicBezTo>
                <a:cubicBezTo>
                  <a:pt x="746" y="31"/>
                  <a:pt x="748" y="32"/>
                  <a:pt x="749" y="32"/>
                </a:cubicBezTo>
                <a:cubicBezTo>
                  <a:pt x="749" y="33"/>
                  <a:pt x="751" y="34"/>
                  <a:pt x="751" y="34"/>
                </a:cubicBezTo>
                <a:cubicBezTo>
                  <a:pt x="752" y="34"/>
                  <a:pt x="752" y="32"/>
                  <a:pt x="753" y="32"/>
                </a:cubicBezTo>
                <a:cubicBezTo>
                  <a:pt x="752" y="31"/>
                  <a:pt x="750" y="31"/>
                  <a:pt x="750" y="30"/>
                </a:cubicBezTo>
                <a:close/>
                <a:moveTo>
                  <a:pt x="787" y="37"/>
                </a:moveTo>
                <a:cubicBezTo>
                  <a:pt x="787" y="37"/>
                  <a:pt x="789" y="36"/>
                  <a:pt x="789" y="35"/>
                </a:cubicBezTo>
                <a:cubicBezTo>
                  <a:pt x="789" y="35"/>
                  <a:pt x="787" y="34"/>
                  <a:pt x="787" y="33"/>
                </a:cubicBezTo>
                <a:cubicBezTo>
                  <a:pt x="787" y="33"/>
                  <a:pt x="788" y="32"/>
                  <a:pt x="789" y="31"/>
                </a:cubicBezTo>
                <a:cubicBezTo>
                  <a:pt x="789" y="31"/>
                  <a:pt x="790" y="29"/>
                  <a:pt x="790" y="29"/>
                </a:cubicBezTo>
                <a:cubicBezTo>
                  <a:pt x="790" y="28"/>
                  <a:pt x="788" y="27"/>
                  <a:pt x="788" y="27"/>
                </a:cubicBezTo>
                <a:cubicBezTo>
                  <a:pt x="787" y="27"/>
                  <a:pt x="786" y="26"/>
                  <a:pt x="786" y="25"/>
                </a:cubicBezTo>
                <a:cubicBezTo>
                  <a:pt x="785" y="25"/>
                  <a:pt x="784" y="27"/>
                  <a:pt x="784" y="28"/>
                </a:cubicBezTo>
                <a:cubicBezTo>
                  <a:pt x="784" y="28"/>
                  <a:pt x="782" y="26"/>
                  <a:pt x="782" y="26"/>
                </a:cubicBezTo>
                <a:cubicBezTo>
                  <a:pt x="781" y="26"/>
                  <a:pt x="781" y="28"/>
                  <a:pt x="780" y="28"/>
                </a:cubicBezTo>
                <a:cubicBezTo>
                  <a:pt x="780" y="29"/>
                  <a:pt x="778" y="30"/>
                  <a:pt x="778" y="30"/>
                </a:cubicBezTo>
                <a:cubicBezTo>
                  <a:pt x="778" y="31"/>
                  <a:pt x="780" y="32"/>
                  <a:pt x="781" y="32"/>
                </a:cubicBezTo>
                <a:cubicBezTo>
                  <a:pt x="781" y="32"/>
                  <a:pt x="782" y="30"/>
                  <a:pt x="782" y="30"/>
                </a:cubicBezTo>
                <a:cubicBezTo>
                  <a:pt x="783" y="30"/>
                  <a:pt x="784" y="31"/>
                  <a:pt x="785" y="32"/>
                </a:cubicBezTo>
                <a:cubicBezTo>
                  <a:pt x="785" y="32"/>
                  <a:pt x="786" y="33"/>
                  <a:pt x="787" y="33"/>
                </a:cubicBezTo>
                <a:cubicBezTo>
                  <a:pt x="786" y="34"/>
                  <a:pt x="786" y="35"/>
                  <a:pt x="785" y="35"/>
                </a:cubicBezTo>
                <a:cubicBezTo>
                  <a:pt x="785" y="36"/>
                  <a:pt x="783" y="37"/>
                  <a:pt x="783" y="38"/>
                </a:cubicBezTo>
                <a:cubicBezTo>
                  <a:pt x="783" y="38"/>
                  <a:pt x="785" y="39"/>
                  <a:pt x="786" y="39"/>
                </a:cubicBezTo>
                <a:cubicBezTo>
                  <a:pt x="786" y="39"/>
                  <a:pt x="787" y="38"/>
                  <a:pt x="787" y="37"/>
                </a:cubicBezTo>
                <a:close/>
                <a:moveTo>
                  <a:pt x="772" y="25"/>
                </a:moveTo>
                <a:cubicBezTo>
                  <a:pt x="772" y="25"/>
                  <a:pt x="773" y="23"/>
                  <a:pt x="773" y="23"/>
                </a:cubicBezTo>
                <a:cubicBezTo>
                  <a:pt x="774" y="23"/>
                  <a:pt x="775" y="21"/>
                  <a:pt x="775" y="21"/>
                </a:cubicBezTo>
                <a:cubicBezTo>
                  <a:pt x="776" y="19"/>
                  <a:pt x="777" y="18"/>
                  <a:pt x="779" y="16"/>
                </a:cubicBezTo>
                <a:cubicBezTo>
                  <a:pt x="778" y="16"/>
                  <a:pt x="777" y="15"/>
                  <a:pt x="776" y="15"/>
                </a:cubicBezTo>
                <a:cubicBezTo>
                  <a:pt x="776" y="15"/>
                  <a:pt x="775" y="17"/>
                  <a:pt x="775" y="17"/>
                </a:cubicBezTo>
                <a:cubicBezTo>
                  <a:pt x="774" y="17"/>
                  <a:pt x="773" y="18"/>
                  <a:pt x="773" y="19"/>
                </a:cubicBezTo>
                <a:cubicBezTo>
                  <a:pt x="772" y="21"/>
                  <a:pt x="771" y="22"/>
                  <a:pt x="769" y="24"/>
                </a:cubicBezTo>
                <a:cubicBezTo>
                  <a:pt x="770" y="24"/>
                  <a:pt x="771" y="25"/>
                  <a:pt x="772" y="25"/>
                </a:cubicBezTo>
                <a:close/>
                <a:moveTo>
                  <a:pt x="801" y="37"/>
                </a:moveTo>
                <a:cubicBezTo>
                  <a:pt x="801" y="37"/>
                  <a:pt x="804" y="39"/>
                  <a:pt x="804" y="39"/>
                </a:cubicBezTo>
                <a:cubicBezTo>
                  <a:pt x="804" y="39"/>
                  <a:pt x="805" y="37"/>
                  <a:pt x="805" y="37"/>
                </a:cubicBezTo>
                <a:cubicBezTo>
                  <a:pt x="805" y="36"/>
                  <a:pt x="807" y="35"/>
                  <a:pt x="807" y="35"/>
                </a:cubicBezTo>
                <a:cubicBezTo>
                  <a:pt x="807" y="34"/>
                  <a:pt x="805" y="33"/>
                  <a:pt x="805" y="33"/>
                </a:cubicBezTo>
                <a:cubicBezTo>
                  <a:pt x="805" y="32"/>
                  <a:pt x="806" y="31"/>
                  <a:pt x="806" y="31"/>
                </a:cubicBezTo>
                <a:cubicBezTo>
                  <a:pt x="807" y="30"/>
                  <a:pt x="808" y="29"/>
                  <a:pt x="808" y="28"/>
                </a:cubicBezTo>
                <a:cubicBezTo>
                  <a:pt x="809" y="28"/>
                  <a:pt x="809" y="26"/>
                  <a:pt x="810" y="26"/>
                </a:cubicBezTo>
                <a:cubicBezTo>
                  <a:pt x="810" y="26"/>
                  <a:pt x="812" y="28"/>
                  <a:pt x="812" y="28"/>
                </a:cubicBezTo>
                <a:cubicBezTo>
                  <a:pt x="813" y="28"/>
                  <a:pt x="813" y="26"/>
                  <a:pt x="814" y="26"/>
                </a:cubicBezTo>
                <a:cubicBezTo>
                  <a:pt x="814" y="25"/>
                  <a:pt x="816" y="27"/>
                  <a:pt x="816" y="27"/>
                </a:cubicBezTo>
                <a:cubicBezTo>
                  <a:pt x="816" y="27"/>
                  <a:pt x="818" y="25"/>
                  <a:pt x="818" y="25"/>
                </a:cubicBezTo>
                <a:cubicBezTo>
                  <a:pt x="818" y="25"/>
                  <a:pt x="820" y="23"/>
                  <a:pt x="819" y="23"/>
                </a:cubicBezTo>
                <a:cubicBezTo>
                  <a:pt x="819" y="22"/>
                  <a:pt x="817" y="22"/>
                  <a:pt x="817" y="21"/>
                </a:cubicBezTo>
                <a:cubicBezTo>
                  <a:pt x="817" y="21"/>
                  <a:pt x="816" y="23"/>
                  <a:pt x="816" y="23"/>
                </a:cubicBezTo>
                <a:cubicBezTo>
                  <a:pt x="815" y="23"/>
                  <a:pt x="814" y="22"/>
                  <a:pt x="813" y="22"/>
                </a:cubicBezTo>
                <a:cubicBezTo>
                  <a:pt x="813" y="22"/>
                  <a:pt x="812" y="24"/>
                  <a:pt x="812" y="24"/>
                </a:cubicBezTo>
                <a:cubicBezTo>
                  <a:pt x="811" y="24"/>
                  <a:pt x="810" y="22"/>
                  <a:pt x="809" y="22"/>
                </a:cubicBezTo>
                <a:cubicBezTo>
                  <a:pt x="809" y="22"/>
                  <a:pt x="808" y="24"/>
                  <a:pt x="808" y="24"/>
                </a:cubicBezTo>
                <a:cubicBezTo>
                  <a:pt x="807" y="25"/>
                  <a:pt x="806" y="26"/>
                  <a:pt x="806" y="27"/>
                </a:cubicBezTo>
                <a:cubicBezTo>
                  <a:pt x="805" y="27"/>
                  <a:pt x="805" y="28"/>
                  <a:pt x="804" y="29"/>
                </a:cubicBezTo>
                <a:cubicBezTo>
                  <a:pt x="804" y="29"/>
                  <a:pt x="803" y="31"/>
                  <a:pt x="803" y="31"/>
                </a:cubicBezTo>
                <a:cubicBezTo>
                  <a:pt x="802" y="31"/>
                  <a:pt x="801" y="29"/>
                  <a:pt x="800" y="29"/>
                </a:cubicBezTo>
                <a:cubicBezTo>
                  <a:pt x="800" y="29"/>
                  <a:pt x="799" y="31"/>
                  <a:pt x="799" y="32"/>
                </a:cubicBezTo>
                <a:cubicBezTo>
                  <a:pt x="799" y="32"/>
                  <a:pt x="801" y="33"/>
                  <a:pt x="801" y="33"/>
                </a:cubicBezTo>
                <a:cubicBezTo>
                  <a:pt x="802" y="34"/>
                  <a:pt x="802" y="35"/>
                  <a:pt x="803" y="35"/>
                </a:cubicBezTo>
                <a:cubicBezTo>
                  <a:pt x="803" y="36"/>
                  <a:pt x="801" y="37"/>
                  <a:pt x="801" y="37"/>
                </a:cubicBezTo>
                <a:close/>
                <a:moveTo>
                  <a:pt x="853" y="52"/>
                </a:moveTo>
                <a:cubicBezTo>
                  <a:pt x="853" y="52"/>
                  <a:pt x="852" y="51"/>
                  <a:pt x="851" y="51"/>
                </a:cubicBezTo>
                <a:cubicBezTo>
                  <a:pt x="851" y="50"/>
                  <a:pt x="849" y="49"/>
                  <a:pt x="849" y="49"/>
                </a:cubicBezTo>
                <a:cubicBezTo>
                  <a:pt x="849" y="49"/>
                  <a:pt x="848" y="51"/>
                  <a:pt x="847" y="51"/>
                </a:cubicBezTo>
                <a:cubicBezTo>
                  <a:pt x="847" y="51"/>
                  <a:pt x="846" y="53"/>
                  <a:pt x="846" y="53"/>
                </a:cubicBezTo>
                <a:cubicBezTo>
                  <a:pt x="846" y="54"/>
                  <a:pt x="847" y="55"/>
                  <a:pt x="848" y="55"/>
                </a:cubicBezTo>
                <a:cubicBezTo>
                  <a:pt x="848" y="55"/>
                  <a:pt x="850" y="57"/>
                  <a:pt x="850" y="57"/>
                </a:cubicBezTo>
                <a:cubicBezTo>
                  <a:pt x="850" y="57"/>
                  <a:pt x="852" y="55"/>
                  <a:pt x="852" y="55"/>
                </a:cubicBezTo>
                <a:cubicBezTo>
                  <a:pt x="852" y="54"/>
                  <a:pt x="853" y="53"/>
                  <a:pt x="853" y="52"/>
                </a:cubicBezTo>
                <a:close/>
                <a:moveTo>
                  <a:pt x="883" y="46"/>
                </a:moveTo>
                <a:cubicBezTo>
                  <a:pt x="883" y="46"/>
                  <a:pt x="884" y="45"/>
                  <a:pt x="884" y="44"/>
                </a:cubicBezTo>
                <a:cubicBezTo>
                  <a:pt x="884" y="44"/>
                  <a:pt x="886" y="43"/>
                  <a:pt x="886" y="42"/>
                </a:cubicBezTo>
                <a:cubicBezTo>
                  <a:pt x="886" y="41"/>
                  <a:pt x="884" y="41"/>
                  <a:pt x="884" y="40"/>
                </a:cubicBezTo>
                <a:cubicBezTo>
                  <a:pt x="883" y="40"/>
                  <a:pt x="883" y="42"/>
                  <a:pt x="882" y="42"/>
                </a:cubicBezTo>
                <a:cubicBezTo>
                  <a:pt x="882" y="43"/>
                  <a:pt x="880" y="41"/>
                  <a:pt x="880" y="41"/>
                </a:cubicBezTo>
                <a:cubicBezTo>
                  <a:pt x="880" y="41"/>
                  <a:pt x="878" y="43"/>
                  <a:pt x="878" y="43"/>
                </a:cubicBezTo>
                <a:cubicBezTo>
                  <a:pt x="878" y="44"/>
                  <a:pt x="880" y="44"/>
                  <a:pt x="881" y="45"/>
                </a:cubicBezTo>
                <a:cubicBezTo>
                  <a:pt x="880" y="45"/>
                  <a:pt x="879" y="46"/>
                  <a:pt x="879" y="47"/>
                </a:cubicBezTo>
                <a:cubicBezTo>
                  <a:pt x="879" y="47"/>
                  <a:pt x="881" y="48"/>
                  <a:pt x="881" y="49"/>
                </a:cubicBezTo>
                <a:cubicBezTo>
                  <a:pt x="881" y="49"/>
                  <a:pt x="883" y="50"/>
                  <a:pt x="883" y="50"/>
                </a:cubicBezTo>
                <a:cubicBezTo>
                  <a:pt x="884" y="50"/>
                  <a:pt x="884" y="48"/>
                  <a:pt x="885" y="48"/>
                </a:cubicBezTo>
                <a:cubicBezTo>
                  <a:pt x="885" y="47"/>
                  <a:pt x="883" y="47"/>
                  <a:pt x="883" y="46"/>
                </a:cubicBezTo>
                <a:close/>
                <a:moveTo>
                  <a:pt x="883" y="32"/>
                </a:moveTo>
                <a:cubicBezTo>
                  <a:pt x="883" y="32"/>
                  <a:pt x="884" y="31"/>
                  <a:pt x="885" y="30"/>
                </a:cubicBezTo>
                <a:cubicBezTo>
                  <a:pt x="884" y="30"/>
                  <a:pt x="883" y="29"/>
                  <a:pt x="882" y="28"/>
                </a:cubicBezTo>
                <a:cubicBezTo>
                  <a:pt x="882" y="28"/>
                  <a:pt x="880" y="27"/>
                  <a:pt x="880" y="27"/>
                </a:cubicBezTo>
                <a:cubicBezTo>
                  <a:pt x="880" y="26"/>
                  <a:pt x="882" y="25"/>
                  <a:pt x="882" y="25"/>
                </a:cubicBezTo>
                <a:cubicBezTo>
                  <a:pt x="881" y="24"/>
                  <a:pt x="880" y="23"/>
                  <a:pt x="880" y="23"/>
                </a:cubicBezTo>
                <a:cubicBezTo>
                  <a:pt x="879" y="23"/>
                  <a:pt x="878" y="25"/>
                  <a:pt x="878" y="25"/>
                </a:cubicBezTo>
                <a:cubicBezTo>
                  <a:pt x="878" y="25"/>
                  <a:pt x="876" y="27"/>
                  <a:pt x="876" y="27"/>
                </a:cubicBezTo>
                <a:cubicBezTo>
                  <a:pt x="876" y="28"/>
                  <a:pt x="878" y="28"/>
                  <a:pt x="878" y="29"/>
                </a:cubicBezTo>
                <a:cubicBezTo>
                  <a:pt x="878" y="30"/>
                  <a:pt x="877" y="30"/>
                  <a:pt x="877" y="31"/>
                </a:cubicBezTo>
                <a:cubicBezTo>
                  <a:pt x="877" y="32"/>
                  <a:pt x="879" y="33"/>
                  <a:pt x="879" y="33"/>
                </a:cubicBezTo>
                <a:cubicBezTo>
                  <a:pt x="880" y="33"/>
                  <a:pt x="880" y="34"/>
                  <a:pt x="881" y="35"/>
                </a:cubicBezTo>
                <a:cubicBezTo>
                  <a:pt x="882" y="34"/>
                  <a:pt x="882" y="33"/>
                  <a:pt x="883" y="32"/>
                </a:cubicBezTo>
                <a:close/>
                <a:moveTo>
                  <a:pt x="900" y="42"/>
                </a:moveTo>
                <a:cubicBezTo>
                  <a:pt x="901" y="42"/>
                  <a:pt x="901" y="40"/>
                  <a:pt x="902" y="40"/>
                </a:cubicBezTo>
                <a:cubicBezTo>
                  <a:pt x="902" y="39"/>
                  <a:pt x="904" y="38"/>
                  <a:pt x="904" y="38"/>
                </a:cubicBezTo>
                <a:cubicBezTo>
                  <a:pt x="904" y="38"/>
                  <a:pt x="902" y="36"/>
                  <a:pt x="901" y="36"/>
                </a:cubicBezTo>
                <a:cubicBezTo>
                  <a:pt x="901" y="36"/>
                  <a:pt x="900" y="38"/>
                  <a:pt x="900" y="38"/>
                </a:cubicBezTo>
                <a:cubicBezTo>
                  <a:pt x="899" y="39"/>
                  <a:pt x="899" y="40"/>
                  <a:pt x="898" y="40"/>
                </a:cubicBezTo>
                <a:cubicBezTo>
                  <a:pt x="898" y="41"/>
                  <a:pt x="896" y="39"/>
                  <a:pt x="896" y="39"/>
                </a:cubicBezTo>
                <a:cubicBezTo>
                  <a:pt x="896" y="39"/>
                  <a:pt x="894" y="41"/>
                  <a:pt x="894" y="41"/>
                </a:cubicBezTo>
                <a:cubicBezTo>
                  <a:pt x="894" y="41"/>
                  <a:pt x="896" y="43"/>
                  <a:pt x="896" y="43"/>
                </a:cubicBezTo>
                <a:cubicBezTo>
                  <a:pt x="897" y="43"/>
                  <a:pt x="897" y="41"/>
                  <a:pt x="898" y="40"/>
                </a:cubicBezTo>
                <a:cubicBezTo>
                  <a:pt x="898" y="40"/>
                  <a:pt x="900" y="42"/>
                  <a:pt x="900" y="42"/>
                </a:cubicBezTo>
                <a:close/>
                <a:moveTo>
                  <a:pt x="899" y="30"/>
                </a:moveTo>
                <a:cubicBezTo>
                  <a:pt x="900" y="31"/>
                  <a:pt x="902" y="33"/>
                  <a:pt x="903" y="34"/>
                </a:cubicBezTo>
                <a:cubicBezTo>
                  <a:pt x="904" y="33"/>
                  <a:pt x="904" y="32"/>
                  <a:pt x="905" y="31"/>
                </a:cubicBezTo>
                <a:cubicBezTo>
                  <a:pt x="905" y="31"/>
                  <a:pt x="906" y="33"/>
                  <a:pt x="907" y="33"/>
                </a:cubicBezTo>
                <a:cubicBezTo>
                  <a:pt x="907" y="32"/>
                  <a:pt x="909" y="32"/>
                  <a:pt x="909" y="31"/>
                </a:cubicBezTo>
                <a:cubicBezTo>
                  <a:pt x="909" y="30"/>
                  <a:pt x="907" y="30"/>
                  <a:pt x="906" y="29"/>
                </a:cubicBezTo>
                <a:cubicBezTo>
                  <a:pt x="906" y="29"/>
                  <a:pt x="908" y="28"/>
                  <a:pt x="908" y="27"/>
                </a:cubicBezTo>
                <a:cubicBezTo>
                  <a:pt x="907" y="26"/>
                  <a:pt x="905" y="25"/>
                  <a:pt x="904" y="24"/>
                </a:cubicBezTo>
                <a:cubicBezTo>
                  <a:pt x="903" y="25"/>
                  <a:pt x="901" y="27"/>
                  <a:pt x="900" y="28"/>
                </a:cubicBezTo>
                <a:cubicBezTo>
                  <a:pt x="900" y="29"/>
                  <a:pt x="899" y="30"/>
                  <a:pt x="899" y="30"/>
                </a:cubicBezTo>
                <a:close/>
                <a:moveTo>
                  <a:pt x="961" y="50"/>
                </a:moveTo>
                <a:cubicBezTo>
                  <a:pt x="962" y="48"/>
                  <a:pt x="964" y="47"/>
                  <a:pt x="965" y="45"/>
                </a:cubicBezTo>
                <a:cubicBezTo>
                  <a:pt x="964" y="45"/>
                  <a:pt x="963" y="44"/>
                  <a:pt x="963" y="44"/>
                </a:cubicBezTo>
                <a:cubicBezTo>
                  <a:pt x="962" y="44"/>
                  <a:pt x="961" y="46"/>
                  <a:pt x="961" y="46"/>
                </a:cubicBezTo>
                <a:cubicBezTo>
                  <a:pt x="960" y="46"/>
                  <a:pt x="960" y="48"/>
                  <a:pt x="959" y="48"/>
                </a:cubicBezTo>
                <a:cubicBezTo>
                  <a:pt x="959" y="49"/>
                  <a:pt x="957" y="50"/>
                  <a:pt x="957" y="50"/>
                </a:cubicBezTo>
                <a:cubicBezTo>
                  <a:pt x="957" y="51"/>
                  <a:pt x="959" y="52"/>
                  <a:pt x="960" y="52"/>
                </a:cubicBezTo>
                <a:cubicBezTo>
                  <a:pt x="960" y="51"/>
                  <a:pt x="961" y="51"/>
                  <a:pt x="961" y="50"/>
                </a:cubicBezTo>
                <a:close/>
                <a:moveTo>
                  <a:pt x="971" y="51"/>
                </a:moveTo>
                <a:cubicBezTo>
                  <a:pt x="972" y="51"/>
                  <a:pt x="973" y="52"/>
                  <a:pt x="974" y="52"/>
                </a:cubicBezTo>
                <a:cubicBezTo>
                  <a:pt x="974" y="52"/>
                  <a:pt x="975" y="51"/>
                  <a:pt x="975" y="50"/>
                </a:cubicBezTo>
                <a:cubicBezTo>
                  <a:pt x="976" y="49"/>
                  <a:pt x="976" y="48"/>
                  <a:pt x="977" y="48"/>
                </a:cubicBezTo>
                <a:cubicBezTo>
                  <a:pt x="977" y="48"/>
                  <a:pt x="979" y="50"/>
                  <a:pt x="979" y="49"/>
                </a:cubicBezTo>
                <a:cubicBezTo>
                  <a:pt x="980" y="49"/>
                  <a:pt x="981" y="48"/>
                  <a:pt x="981" y="47"/>
                </a:cubicBezTo>
                <a:cubicBezTo>
                  <a:pt x="981" y="47"/>
                  <a:pt x="979" y="46"/>
                  <a:pt x="979" y="46"/>
                </a:cubicBezTo>
                <a:cubicBezTo>
                  <a:pt x="979" y="45"/>
                  <a:pt x="980" y="44"/>
                  <a:pt x="980" y="43"/>
                </a:cubicBezTo>
                <a:cubicBezTo>
                  <a:pt x="981" y="43"/>
                  <a:pt x="982" y="42"/>
                  <a:pt x="982" y="41"/>
                </a:cubicBezTo>
                <a:cubicBezTo>
                  <a:pt x="982" y="40"/>
                  <a:pt x="980" y="40"/>
                  <a:pt x="980" y="39"/>
                </a:cubicBezTo>
                <a:cubicBezTo>
                  <a:pt x="980" y="39"/>
                  <a:pt x="982" y="38"/>
                  <a:pt x="982" y="37"/>
                </a:cubicBezTo>
                <a:cubicBezTo>
                  <a:pt x="982" y="37"/>
                  <a:pt x="979" y="35"/>
                  <a:pt x="979" y="35"/>
                </a:cubicBezTo>
                <a:cubicBezTo>
                  <a:pt x="979" y="36"/>
                  <a:pt x="978" y="37"/>
                  <a:pt x="978" y="38"/>
                </a:cubicBezTo>
                <a:cubicBezTo>
                  <a:pt x="977" y="38"/>
                  <a:pt x="976" y="39"/>
                  <a:pt x="976" y="40"/>
                </a:cubicBezTo>
                <a:cubicBezTo>
                  <a:pt x="976" y="40"/>
                  <a:pt x="978" y="41"/>
                  <a:pt x="978" y="42"/>
                </a:cubicBezTo>
                <a:cubicBezTo>
                  <a:pt x="978" y="42"/>
                  <a:pt x="977" y="44"/>
                  <a:pt x="977" y="44"/>
                </a:cubicBezTo>
                <a:cubicBezTo>
                  <a:pt x="976" y="44"/>
                  <a:pt x="975" y="46"/>
                  <a:pt x="975" y="46"/>
                </a:cubicBezTo>
                <a:cubicBezTo>
                  <a:pt x="974" y="46"/>
                  <a:pt x="973" y="44"/>
                  <a:pt x="973" y="44"/>
                </a:cubicBezTo>
                <a:cubicBezTo>
                  <a:pt x="972" y="44"/>
                  <a:pt x="971" y="46"/>
                  <a:pt x="971" y="47"/>
                </a:cubicBezTo>
                <a:cubicBezTo>
                  <a:pt x="970" y="47"/>
                  <a:pt x="970" y="48"/>
                  <a:pt x="969" y="49"/>
                </a:cubicBezTo>
                <a:cubicBezTo>
                  <a:pt x="969" y="49"/>
                  <a:pt x="967" y="51"/>
                  <a:pt x="968" y="51"/>
                </a:cubicBezTo>
                <a:cubicBezTo>
                  <a:pt x="968" y="52"/>
                  <a:pt x="970" y="52"/>
                  <a:pt x="970" y="53"/>
                </a:cubicBezTo>
                <a:cubicBezTo>
                  <a:pt x="970" y="52"/>
                  <a:pt x="971" y="51"/>
                  <a:pt x="971" y="51"/>
                </a:cubicBezTo>
                <a:close/>
                <a:moveTo>
                  <a:pt x="951" y="31"/>
                </a:moveTo>
                <a:cubicBezTo>
                  <a:pt x="952" y="32"/>
                  <a:pt x="952" y="32"/>
                  <a:pt x="953" y="33"/>
                </a:cubicBezTo>
                <a:cubicBezTo>
                  <a:pt x="953" y="33"/>
                  <a:pt x="955" y="35"/>
                  <a:pt x="955" y="35"/>
                </a:cubicBezTo>
                <a:cubicBezTo>
                  <a:pt x="956" y="35"/>
                  <a:pt x="957" y="33"/>
                  <a:pt x="957" y="32"/>
                </a:cubicBezTo>
                <a:cubicBezTo>
                  <a:pt x="957" y="32"/>
                  <a:pt x="955" y="31"/>
                  <a:pt x="955" y="31"/>
                </a:cubicBezTo>
                <a:cubicBezTo>
                  <a:pt x="955" y="30"/>
                  <a:pt x="956" y="29"/>
                  <a:pt x="956" y="29"/>
                </a:cubicBezTo>
                <a:cubicBezTo>
                  <a:pt x="957" y="28"/>
                  <a:pt x="958" y="27"/>
                  <a:pt x="958" y="26"/>
                </a:cubicBezTo>
                <a:cubicBezTo>
                  <a:pt x="958" y="26"/>
                  <a:pt x="960" y="24"/>
                  <a:pt x="960" y="24"/>
                </a:cubicBezTo>
                <a:cubicBezTo>
                  <a:pt x="960" y="23"/>
                  <a:pt x="958" y="23"/>
                  <a:pt x="958" y="22"/>
                </a:cubicBezTo>
                <a:cubicBezTo>
                  <a:pt x="957" y="23"/>
                  <a:pt x="957" y="24"/>
                  <a:pt x="956" y="25"/>
                </a:cubicBezTo>
                <a:cubicBezTo>
                  <a:pt x="955" y="25"/>
                  <a:pt x="955" y="26"/>
                  <a:pt x="954" y="27"/>
                </a:cubicBezTo>
                <a:cubicBezTo>
                  <a:pt x="954" y="28"/>
                  <a:pt x="953" y="28"/>
                  <a:pt x="953" y="29"/>
                </a:cubicBezTo>
                <a:cubicBezTo>
                  <a:pt x="952" y="29"/>
                  <a:pt x="951" y="27"/>
                  <a:pt x="950" y="27"/>
                </a:cubicBezTo>
                <a:cubicBezTo>
                  <a:pt x="950" y="27"/>
                  <a:pt x="949" y="29"/>
                  <a:pt x="949" y="30"/>
                </a:cubicBezTo>
                <a:cubicBezTo>
                  <a:pt x="948" y="30"/>
                  <a:pt x="947" y="31"/>
                  <a:pt x="947" y="32"/>
                </a:cubicBezTo>
                <a:cubicBezTo>
                  <a:pt x="947" y="32"/>
                  <a:pt x="949" y="33"/>
                  <a:pt x="949" y="34"/>
                </a:cubicBezTo>
                <a:cubicBezTo>
                  <a:pt x="950" y="33"/>
                  <a:pt x="950" y="32"/>
                  <a:pt x="951" y="31"/>
                </a:cubicBezTo>
                <a:close/>
                <a:moveTo>
                  <a:pt x="994" y="54"/>
                </a:moveTo>
                <a:cubicBezTo>
                  <a:pt x="994" y="54"/>
                  <a:pt x="996" y="55"/>
                  <a:pt x="996" y="55"/>
                </a:cubicBezTo>
                <a:cubicBezTo>
                  <a:pt x="997" y="55"/>
                  <a:pt x="997" y="53"/>
                  <a:pt x="998" y="53"/>
                </a:cubicBezTo>
                <a:cubicBezTo>
                  <a:pt x="998" y="53"/>
                  <a:pt x="999" y="55"/>
                  <a:pt x="1000" y="55"/>
                </a:cubicBezTo>
                <a:cubicBezTo>
                  <a:pt x="1001" y="55"/>
                  <a:pt x="1001" y="53"/>
                  <a:pt x="1002" y="52"/>
                </a:cubicBezTo>
                <a:cubicBezTo>
                  <a:pt x="1002" y="52"/>
                  <a:pt x="1003" y="51"/>
                  <a:pt x="1003" y="50"/>
                </a:cubicBezTo>
                <a:cubicBezTo>
                  <a:pt x="1004" y="50"/>
                  <a:pt x="1005" y="49"/>
                  <a:pt x="1005" y="48"/>
                </a:cubicBezTo>
                <a:cubicBezTo>
                  <a:pt x="1006" y="49"/>
                  <a:pt x="1007" y="49"/>
                  <a:pt x="1007" y="50"/>
                </a:cubicBezTo>
                <a:cubicBezTo>
                  <a:pt x="1007" y="49"/>
                  <a:pt x="1009" y="48"/>
                  <a:pt x="1009" y="48"/>
                </a:cubicBezTo>
                <a:cubicBezTo>
                  <a:pt x="1009" y="47"/>
                  <a:pt x="1007" y="46"/>
                  <a:pt x="1007" y="46"/>
                </a:cubicBezTo>
                <a:cubicBezTo>
                  <a:pt x="1007" y="46"/>
                  <a:pt x="1006" y="48"/>
                  <a:pt x="1005" y="48"/>
                </a:cubicBezTo>
                <a:cubicBezTo>
                  <a:pt x="1005" y="48"/>
                  <a:pt x="1003" y="46"/>
                  <a:pt x="1003" y="46"/>
                </a:cubicBezTo>
                <a:cubicBezTo>
                  <a:pt x="1002" y="46"/>
                  <a:pt x="1002" y="48"/>
                  <a:pt x="1001" y="49"/>
                </a:cubicBezTo>
                <a:cubicBezTo>
                  <a:pt x="1001" y="49"/>
                  <a:pt x="1000" y="51"/>
                  <a:pt x="1000" y="51"/>
                </a:cubicBezTo>
                <a:cubicBezTo>
                  <a:pt x="999" y="51"/>
                  <a:pt x="998" y="49"/>
                  <a:pt x="997" y="49"/>
                </a:cubicBezTo>
                <a:cubicBezTo>
                  <a:pt x="997" y="49"/>
                  <a:pt x="996" y="51"/>
                  <a:pt x="996" y="51"/>
                </a:cubicBezTo>
                <a:cubicBezTo>
                  <a:pt x="996" y="52"/>
                  <a:pt x="994" y="53"/>
                  <a:pt x="994" y="54"/>
                </a:cubicBezTo>
                <a:close/>
                <a:moveTo>
                  <a:pt x="1013" y="43"/>
                </a:moveTo>
                <a:cubicBezTo>
                  <a:pt x="1013" y="43"/>
                  <a:pt x="1014" y="41"/>
                  <a:pt x="1014" y="41"/>
                </a:cubicBezTo>
                <a:cubicBezTo>
                  <a:pt x="1015" y="41"/>
                  <a:pt x="1016" y="43"/>
                  <a:pt x="1016" y="43"/>
                </a:cubicBezTo>
                <a:cubicBezTo>
                  <a:pt x="1017" y="42"/>
                  <a:pt x="1018" y="44"/>
                  <a:pt x="1019" y="44"/>
                </a:cubicBezTo>
                <a:cubicBezTo>
                  <a:pt x="1019" y="44"/>
                  <a:pt x="1020" y="42"/>
                  <a:pt x="1020" y="42"/>
                </a:cubicBezTo>
                <a:cubicBezTo>
                  <a:pt x="1021" y="41"/>
                  <a:pt x="1022" y="40"/>
                  <a:pt x="1022" y="40"/>
                </a:cubicBezTo>
                <a:cubicBezTo>
                  <a:pt x="1021" y="40"/>
                  <a:pt x="1021" y="38"/>
                  <a:pt x="1020" y="38"/>
                </a:cubicBezTo>
                <a:cubicBezTo>
                  <a:pt x="1019" y="38"/>
                  <a:pt x="1019" y="40"/>
                  <a:pt x="1018" y="40"/>
                </a:cubicBezTo>
                <a:cubicBezTo>
                  <a:pt x="1018" y="40"/>
                  <a:pt x="1017" y="38"/>
                  <a:pt x="1016" y="39"/>
                </a:cubicBezTo>
                <a:cubicBezTo>
                  <a:pt x="1015" y="39"/>
                  <a:pt x="1015" y="41"/>
                  <a:pt x="1014" y="41"/>
                </a:cubicBezTo>
                <a:cubicBezTo>
                  <a:pt x="1014" y="41"/>
                  <a:pt x="1013" y="39"/>
                  <a:pt x="1012" y="39"/>
                </a:cubicBezTo>
                <a:cubicBezTo>
                  <a:pt x="1011" y="39"/>
                  <a:pt x="1011" y="41"/>
                  <a:pt x="1010" y="41"/>
                </a:cubicBezTo>
                <a:cubicBezTo>
                  <a:pt x="1011" y="42"/>
                  <a:pt x="1012" y="43"/>
                  <a:pt x="1013" y="43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68580" tIns="34291" rIns="68580" bIns="34291" numCol="1" anchor="t" anchorCtr="0" compatLnSpc="1"/>
          <a:lstStyle/>
          <a:p>
            <a:endParaRPr lang="zh-CN" altLang="en-US" sz="1351" dirty="0">
              <a:ea typeface="汉仪丫丫体简" panose="0201060400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8052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3</a:t>
            </a:fld>
            <a:endParaRPr lang="zh-TW" altLang="en-US"/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8A81FC30-C682-489D-905B-AA97650C77A6}"/>
              </a:ext>
            </a:extLst>
          </p:cNvPr>
          <p:cNvGrpSpPr/>
          <p:nvPr/>
        </p:nvGrpSpPr>
        <p:grpSpPr>
          <a:xfrm>
            <a:off x="407592" y="476884"/>
            <a:ext cx="11332434" cy="5977891"/>
            <a:chOff x="12979928" y="9968366"/>
            <a:chExt cx="14908966" cy="7074113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9F5C29D8-E931-4F1E-94F6-CE6B5BDA231F}"/>
                </a:ext>
              </a:extLst>
            </p:cNvPr>
            <p:cNvGrpSpPr/>
            <p:nvPr/>
          </p:nvGrpSpPr>
          <p:grpSpPr>
            <a:xfrm>
              <a:off x="18267265" y="14586741"/>
              <a:ext cx="4751971" cy="2455738"/>
              <a:chOff x="-900327" y="3176"/>
              <a:chExt cx="4575918" cy="2262256"/>
            </a:xfrm>
          </p:grpSpPr>
          <p:pic>
            <p:nvPicPr>
              <p:cNvPr id="59" name="圖片 58">
                <a:extLst>
                  <a:ext uri="{FF2B5EF4-FFF2-40B4-BE49-F238E27FC236}">
                    <a16:creationId xmlns:a16="http://schemas.microsoft.com/office/drawing/2014/main" id="{89D3C0B1-57F1-47F2-8042-ABD17719A1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900327" y="3176"/>
                <a:ext cx="2052133" cy="2052134"/>
              </a:xfrm>
              <a:prstGeom prst="rect">
                <a:avLst/>
              </a:prstGeom>
              <a:noFill/>
              <a:ln w="6350">
                <a:noFill/>
              </a:ln>
            </p:spPr>
          </p:pic>
          <p:sp>
            <p:nvSpPr>
              <p:cNvPr id="60" name="向下箭號 62">
                <a:extLst>
                  <a:ext uri="{FF2B5EF4-FFF2-40B4-BE49-F238E27FC236}">
                    <a16:creationId xmlns:a16="http://schemas.microsoft.com/office/drawing/2014/main" id="{FF15C37D-4972-4A9F-9F00-4255AA3EBF29}"/>
                  </a:ext>
                </a:extLst>
              </p:cNvPr>
              <p:cNvSpPr/>
              <p:nvPr/>
            </p:nvSpPr>
            <p:spPr>
              <a:xfrm rot="13614210">
                <a:off x="1168385" y="428712"/>
                <a:ext cx="372701" cy="1586564"/>
              </a:xfrm>
              <a:prstGeom prst="downArrow">
                <a:avLst/>
              </a:prstGeom>
              <a:solidFill>
                <a:srgbClr val="FF0000">
                  <a:alpha val="62000"/>
                </a:srgbClr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TW" altLang="en-US" dirty="0"/>
              </a:p>
            </p:txBody>
          </p:sp>
          <p:sp>
            <p:nvSpPr>
              <p:cNvPr id="61" name="文字方塊 63">
                <a:extLst>
                  <a:ext uri="{FF2B5EF4-FFF2-40B4-BE49-F238E27FC236}">
                    <a16:creationId xmlns:a16="http://schemas.microsoft.com/office/drawing/2014/main" id="{1C7D836C-C3B6-4699-8957-1AE4E9789B56}"/>
                  </a:ext>
                </a:extLst>
              </p:cNvPr>
              <p:cNvSpPr txBox="1"/>
              <p:nvPr/>
            </p:nvSpPr>
            <p:spPr>
              <a:xfrm>
                <a:off x="1244794" y="1808232"/>
                <a:ext cx="2188020" cy="45720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</a:t>
                </a:r>
                <a:r>
                  <a:rPr lang="zh-TW" alt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使用端</a:t>
                </a:r>
                <a:r>
                  <a:rPr 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)</a:t>
                </a:r>
                <a:endParaRPr lang="zh-TW" altLang="en-US" sz="2800" kern="100" dirty="0">
                  <a:solidFill>
                    <a:srgbClr val="00B050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sp>
            <p:nvSpPr>
              <p:cNvPr id="62" name="文字方塊 64">
                <a:extLst>
                  <a:ext uri="{FF2B5EF4-FFF2-40B4-BE49-F238E27FC236}">
                    <a16:creationId xmlns:a16="http://schemas.microsoft.com/office/drawing/2014/main" id="{1231D186-E381-4395-A092-8DCF8D1C7BA8}"/>
                  </a:ext>
                </a:extLst>
              </p:cNvPr>
              <p:cNvSpPr txBox="1"/>
              <p:nvPr/>
            </p:nvSpPr>
            <p:spPr>
              <a:xfrm>
                <a:off x="1623458" y="1082146"/>
                <a:ext cx="2052133" cy="368586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spcAft>
                    <a:spcPts val="0"/>
                  </a:spcAft>
                </a:pPr>
                <a:r>
                  <a:rPr lang="en-US" sz="2000" kern="100" dirty="0">
                    <a:effectLst/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</a:t>
                </a:r>
                <a:r>
                  <a:rPr lang="zh-TW" sz="2000" kern="100" dirty="0">
                    <a:effectLst/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手機</a:t>
                </a:r>
                <a:r>
                  <a:rPr lang="en-US" sz="2000" kern="100" dirty="0">
                    <a:effectLst/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APP)</a:t>
                </a:r>
                <a:endParaRPr lang="zh-TW" sz="2400" kern="100" dirty="0">
                  <a:effectLst/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F98AEC3E-EAB8-48E5-8484-C72E49873952}"/>
                </a:ext>
              </a:extLst>
            </p:cNvPr>
            <p:cNvGrpSpPr/>
            <p:nvPr/>
          </p:nvGrpSpPr>
          <p:grpSpPr>
            <a:xfrm>
              <a:off x="12979928" y="9968366"/>
              <a:ext cx="14908966" cy="6298199"/>
              <a:chOff x="12686567" y="15074736"/>
              <a:chExt cx="14752206" cy="5685697"/>
            </a:xfrm>
          </p:grpSpPr>
          <p:sp>
            <p:nvSpPr>
              <p:cNvPr id="9" name="文字方塊 63">
                <a:extLst>
                  <a:ext uri="{FF2B5EF4-FFF2-40B4-BE49-F238E27FC236}">
                    <a16:creationId xmlns:a16="http://schemas.microsoft.com/office/drawing/2014/main" id="{33BB8135-043B-46DE-91CF-7C24AE84571F}"/>
                  </a:ext>
                </a:extLst>
              </p:cNvPr>
              <p:cNvSpPr txBox="1"/>
              <p:nvPr/>
            </p:nvSpPr>
            <p:spPr>
              <a:xfrm>
                <a:off x="25291619" y="20302945"/>
                <a:ext cx="2147154" cy="457488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r>
                  <a:rPr 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(</a:t>
                </a:r>
                <a:r>
                  <a:rPr lang="zh-TW" alt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長者端</a:t>
                </a:r>
                <a:r>
                  <a:rPr lang="en-US" sz="2800" kern="100" dirty="0">
                    <a:solidFill>
                      <a:srgbClr val="00B050"/>
                    </a:solidFill>
                    <a:latin typeface="標楷體" panose="03000509000000000000" pitchFamily="65" charset="-120"/>
                    <a:ea typeface="標楷體" panose="03000509000000000000" pitchFamily="65" charset="-120"/>
                    <a:cs typeface="Times New Roman" panose="02020603050405020304" pitchFamily="18" charset="0"/>
                  </a:rPr>
                  <a:t>)</a:t>
                </a:r>
                <a:endParaRPr lang="zh-TW" altLang="en-US" sz="2800" kern="100" dirty="0">
                  <a:solidFill>
                    <a:srgbClr val="00B050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0" name="群組 9">
                <a:extLst>
                  <a:ext uri="{FF2B5EF4-FFF2-40B4-BE49-F238E27FC236}">
                    <a16:creationId xmlns:a16="http://schemas.microsoft.com/office/drawing/2014/main" id="{E8F292EA-EED2-492D-9839-258733648804}"/>
                  </a:ext>
                </a:extLst>
              </p:cNvPr>
              <p:cNvGrpSpPr/>
              <p:nvPr/>
            </p:nvGrpSpPr>
            <p:grpSpPr>
              <a:xfrm>
                <a:off x="12686567" y="15074736"/>
                <a:ext cx="14529553" cy="5360762"/>
                <a:chOff x="12686567" y="15076136"/>
                <a:chExt cx="14529553" cy="5360762"/>
              </a:xfrm>
            </p:grpSpPr>
            <p:grpSp>
              <p:nvGrpSpPr>
                <p:cNvPr id="11" name="群組 10">
                  <a:extLst>
                    <a:ext uri="{FF2B5EF4-FFF2-40B4-BE49-F238E27FC236}">
                      <a16:creationId xmlns:a16="http://schemas.microsoft.com/office/drawing/2014/main" id="{89B55999-B4A6-4610-B57E-7677F666EEB7}"/>
                    </a:ext>
                  </a:extLst>
                </p:cNvPr>
                <p:cNvGrpSpPr/>
                <p:nvPr/>
              </p:nvGrpSpPr>
              <p:grpSpPr>
                <a:xfrm>
                  <a:off x="12686567" y="15076136"/>
                  <a:ext cx="14529553" cy="5360762"/>
                  <a:chOff x="12686567" y="15085788"/>
                  <a:chExt cx="14529553" cy="5360762"/>
                </a:xfrm>
              </p:grpSpPr>
              <p:grpSp>
                <p:nvGrpSpPr>
                  <p:cNvPr id="14" name="群組 13">
                    <a:extLst>
                      <a:ext uri="{FF2B5EF4-FFF2-40B4-BE49-F238E27FC236}">
                        <a16:creationId xmlns:a16="http://schemas.microsoft.com/office/drawing/2014/main" id="{07BD1405-654C-4630-81F9-029E653FCE5E}"/>
                      </a:ext>
                    </a:extLst>
                  </p:cNvPr>
                  <p:cNvGrpSpPr/>
                  <p:nvPr/>
                </p:nvGrpSpPr>
                <p:grpSpPr>
                  <a:xfrm>
                    <a:off x="12686567" y="15085788"/>
                    <a:ext cx="14529553" cy="5360762"/>
                    <a:chOff x="11978717" y="15014910"/>
                    <a:chExt cx="14529553" cy="5360762"/>
                  </a:xfrm>
                </p:grpSpPr>
                <p:grpSp>
                  <p:nvGrpSpPr>
                    <p:cNvPr id="17" name="群組 16">
                      <a:extLst>
                        <a:ext uri="{FF2B5EF4-FFF2-40B4-BE49-F238E27FC236}">
                          <a16:creationId xmlns:a16="http://schemas.microsoft.com/office/drawing/2014/main" id="{BBB4FF99-08B5-4312-81A9-A35ED5AF93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11978717" y="15014910"/>
                      <a:ext cx="14529553" cy="5360762"/>
                      <a:chOff x="12065996" y="14959886"/>
                      <a:chExt cx="14529553" cy="5360762"/>
                    </a:xfrm>
                  </p:grpSpPr>
                  <p:pic>
                    <p:nvPicPr>
                      <p:cNvPr id="20" name="圖片 19">
                        <a:extLst>
                          <a:ext uri="{FF2B5EF4-FFF2-40B4-BE49-F238E27FC236}">
                            <a16:creationId xmlns:a16="http://schemas.microsoft.com/office/drawing/2014/main" id="{C401371E-65C0-4401-A7CA-BD2F4B191177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3" cstate="print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4">
                                <a14:imgEffect>
                                  <a14:backgroundRemoval t="34574" b="87077" l="20939" r="72112">
                                    <a14:foregroundMark x1="34657" y1="82273" x2="34657" y2="82273"/>
                                    <a14:foregroundMark x1="42509" y1="82273" x2="42509" y2="82273"/>
                                    <a14:foregroundMark x1="49458" y1="81732" x2="49458" y2="81732"/>
                                    <a14:foregroundMark x1="53610" y1="81732" x2="53610" y2="81732"/>
                                    <a14:foregroundMark x1="53430" y1="81123" x2="53430" y2="81123"/>
                                    <a14:foregroundMark x1="49368" y1="80785" x2="49368" y2="80785"/>
                                    <a14:foregroundMark x1="42148" y1="84032" x2="42148" y2="84032"/>
                                    <a14:foregroundMark x1="38538" y1="84100" x2="38538" y2="84100"/>
                                    <a14:foregroundMark x1="45758" y1="85250" x2="45758" y2="85250"/>
                                    <a14:foregroundMark x1="42419" y1="81191" x2="42419" y2="81191"/>
                                    <a14:foregroundMark x1="42148" y1="81461" x2="42148" y2="81461"/>
                                    <a14:foregroundMark x1="42419" y1="82138" x2="42419" y2="82138"/>
                                    <a14:foregroundMark x1="42780" y1="83559" x2="42780" y2="83559"/>
                                    <a14:foregroundMark x1="38628" y1="82476" x2="38628" y2="82476"/>
                                    <a14:backgroundMark x1="40253" y1="82544" x2="40253" y2="82544"/>
                                    <a14:backgroundMark x1="35740" y1="84303" x2="35740" y2="84303"/>
                                    <a14:backgroundMark x1="43953" y1="81867" x2="43953" y2="81867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1026" t="33966" r="26976" b="12912"/>
                      <a:stretch/>
                    </p:blipFill>
                    <p:spPr>
                      <a:xfrm>
                        <a:off x="12888620" y="16671447"/>
                        <a:ext cx="640955" cy="873459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1" name="圖片 20">
                        <a:extLst>
                          <a:ext uri="{FF2B5EF4-FFF2-40B4-BE49-F238E27FC236}">
                            <a16:creationId xmlns:a16="http://schemas.microsoft.com/office/drawing/2014/main" id="{CAA33CCC-AAD7-4CC6-A922-D1B15B5F6FAE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5" cstate="print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6">
                                <a14:imgEffect>
                                  <a14:backgroundRemoval t="3717" b="96530" l="22307" r="80880"/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2619" t="4090" r="19437" b="3765"/>
                      <a:stretch/>
                    </p:blipFill>
                    <p:spPr>
                      <a:xfrm>
                        <a:off x="20260298" y="18576144"/>
                        <a:ext cx="912532" cy="1570938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2" name="圖片 21">
                        <a:extLst>
                          <a:ext uri="{FF2B5EF4-FFF2-40B4-BE49-F238E27FC236}">
                            <a16:creationId xmlns:a16="http://schemas.microsoft.com/office/drawing/2014/main" id="{F142B8B6-0AB7-414A-A6FD-50263586CC20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14852" t="20170" r="16856" b="20408"/>
                      <a:stretch/>
                    </p:blipFill>
                    <p:spPr>
                      <a:xfrm rot="19325302">
                        <a:off x="15055293" y="16023589"/>
                        <a:ext cx="987388" cy="859129"/>
                      </a:xfrm>
                      <a:prstGeom prst="rect">
                        <a:avLst/>
                      </a:prstGeom>
                    </p:spPr>
                  </p:pic>
                  <p:pic>
                    <p:nvPicPr>
                      <p:cNvPr id="23" name="圖片 22">
                        <a:extLst>
                          <a:ext uri="{FF2B5EF4-FFF2-40B4-BE49-F238E27FC236}">
                            <a16:creationId xmlns:a16="http://schemas.microsoft.com/office/drawing/2014/main" id="{62334ABF-038D-4B1C-92A7-674A652FDA1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14421224" y="17080762"/>
                        <a:ext cx="1675953" cy="1186349"/>
                      </a:xfrm>
                      <a:prstGeom prst="rect">
                        <a:avLst/>
                      </a:prstGeom>
                    </p:spPr>
                  </p:pic>
                  <p:grpSp>
                    <p:nvGrpSpPr>
                      <p:cNvPr id="24" name="群組 23">
                        <a:extLst>
                          <a:ext uri="{FF2B5EF4-FFF2-40B4-BE49-F238E27FC236}">
                            <a16:creationId xmlns:a16="http://schemas.microsoft.com/office/drawing/2014/main" id="{609761A3-06DA-4D24-BFBB-F8F5FD78458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12065996" y="14959886"/>
                        <a:ext cx="13283165" cy="5360762"/>
                        <a:chOff x="-3204224" y="-875157"/>
                        <a:chExt cx="13211810" cy="5357393"/>
                      </a:xfrm>
                    </p:grpSpPr>
                    <p:grpSp>
                      <p:nvGrpSpPr>
                        <p:cNvPr id="35" name="群組 34">
                          <a:extLst>
                            <a:ext uri="{FF2B5EF4-FFF2-40B4-BE49-F238E27FC236}">
                              <a16:creationId xmlns:a16="http://schemas.microsoft.com/office/drawing/2014/main" id="{58AC43A8-40C0-49CD-B150-98E1D3A3A3B6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-3204224" y="-875157"/>
                          <a:ext cx="13211810" cy="5357393"/>
                          <a:chOff x="-3242532" y="-798425"/>
                          <a:chExt cx="13369766" cy="4887667"/>
                        </a:xfrm>
                      </p:grpSpPr>
                      <p:pic>
                        <p:nvPicPr>
                          <p:cNvPr id="37" name="圖片 36">
                            <a:extLst>
                              <a:ext uri="{FF2B5EF4-FFF2-40B4-BE49-F238E27FC236}">
                                <a16:creationId xmlns:a16="http://schemas.microsoft.com/office/drawing/2014/main" id="{054440A0-5408-4AC4-A978-9499EBDD196D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9" cstate="print">
                            <a:extLst>
                              <a:ext uri="{BEBA8EAE-BF5A-486C-A8C5-ECC9F3942E4B}">
                                <a14:imgProps xmlns:a14="http://schemas.microsoft.com/office/drawing/2010/main">
                                  <a14:imgLayer r:embed="rId10">
                                    <a14:imgEffect>
                                      <a14:backgroundRemoval t="0" b="100000" l="0" r="99340">
                                        <a14:foregroundMark x1="12541" y1="3518" x2="12541" y2="3518"/>
                                        <a14:foregroundMark x1="11881" y1="4020" x2="11881" y2="4020"/>
                                        <a14:foregroundMark x1="10231" y1="5528" x2="10231" y2="5528"/>
                                        <a14:foregroundMark x1="25743" y1="5528" x2="25743" y2="5528"/>
                                        <a14:foregroundMark x1="21122" y1="3518" x2="21122" y2="3518"/>
                                        <a14:foregroundMark x1="28713" y1="5528" x2="28713" y2="5528"/>
                                        <a14:foregroundMark x1="29373" y1="6030" x2="29373" y2="6030"/>
                                        <a14:foregroundMark x1="17492" y1="3518" x2="17492" y2="3518"/>
                                        <a14:backgroundMark x1="13531" y1="1508" x2="13531" y2="1508"/>
                                        <a14:backgroundMark x1="18482" y1="1005" x2="18482" y2="1005"/>
                                        <a14:backgroundMark x1="26073" y1="1508" x2="26073" y2="1508"/>
                                      </a14:backgroundRemoval>
                                    </a14:imgEffect>
                                  </a14:imgLayer>
                                </a14:imgProps>
                              </a:ex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8486704" y="1097944"/>
                            <a:ext cx="1640530" cy="1058878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38" name="圖片 37">
                            <a:extLst>
                              <a:ext uri="{FF2B5EF4-FFF2-40B4-BE49-F238E27FC236}">
                                <a16:creationId xmlns:a16="http://schemas.microsoft.com/office/drawing/2014/main" id="{450422F2-0F3D-4041-B8A8-A5EC88395763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1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8965" t="18402" r="14923" b="22234"/>
                          <a:stretch/>
                        </p:blipFill>
                        <p:spPr bwMode="auto">
                          <a:xfrm>
                            <a:off x="-574886" y="-670474"/>
                            <a:ext cx="1391349" cy="761706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xtLst>
                            <a:ext uri="{53640926-AAD7-44D8-BBD7-CCE9431645EC}">
                              <a14:shadowObscured xmlns:a14="http://schemas.microsoft.com/office/drawing/2010/main"/>
                            </a:ext>
                          </a:extLst>
                        </p:spPr>
                      </p:pic>
                      <p:grpSp>
                        <p:nvGrpSpPr>
                          <p:cNvPr id="39" name="群組 38">
                            <a:extLst>
                              <a:ext uri="{FF2B5EF4-FFF2-40B4-BE49-F238E27FC236}">
                                <a16:creationId xmlns:a16="http://schemas.microsoft.com/office/drawing/2014/main" id="{2E5553BB-C4AB-451A-A2A0-CD25457C256E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3320822" y="-798425"/>
                            <a:ext cx="4945027" cy="4486185"/>
                            <a:chOff x="1476925" y="-798516"/>
                            <a:chExt cx="4945507" cy="4486697"/>
                          </a:xfrm>
                        </p:grpSpPr>
                        <p:pic>
                          <p:nvPicPr>
                            <p:cNvPr id="53" name="圖片 52">
                              <a:extLst>
                                <a:ext uri="{FF2B5EF4-FFF2-40B4-BE49-F238E27FC236}">
                                  <a16:creationId xmlns:a16="http://schemas.microsoft.com/office/drawing/2014/main" id="{58729930-61FE-4556-B8E6-611C7A4AF3A7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2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t="77346"/>
                            <a:stretch/>
                          </p:blipFill>
                          <p:spPr bwMode="auto">
                            <a:xfrm rot="5400000">
                              <a:off x="4244199" y="1663579"/>
                              <a:ext cx="2685225" cy="1363980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  <p:pic>
                          <p:nvPicPr>
                            <p:cNvPr id="54" name="圖片 53">
                              <a:extLst>
                                <a:ext uri="{FF2B5EF4-FFF2-40B4-BE49-F238E27FC236}">
                                  <a16:creationId xmlns:a16="http://schemas.microsoft.com/office/drawing/2014/main" id="{F386B54E-4771-41FA-A913-0659A59796D9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3">
                              <a:extLst>
                                <a:ext uri="{BEBA8EAE-BF5A-486C-A8C5-ECC9F3942E4B}">
                                  <a14:imgProps xmlns:a14="http://schemas.microsoft.com/office/drawing/2010/main">
                                    <a14:imgLayer r:embed="rId14">
                                      <a14:imgEffect>
                                        <a14:backgroundRemoval t="1245" b="51037" l="12305" r="89844"/>
                                      </a14:imgEffect>
                                    </a14:imgLayer>
                                  </a14:imgProps>
                                </a:ex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11651" t="3622" r="11477" b="48397"/>
                            <a:stretch/>
                          </p:blipFill>
                          <p:spPr bwMode="auto">
                            <a:xfrm>
                              <a:off x="1718562" y="-798516"/>
                              <a:ext cx="3438162" cy="2019974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  <p:pic>
                          <p:nvPicPr>
                            <p:cNvPr id="55" name="圖片 54">
                              <a:extLst>
                                <a:ext uri="{FF2B5EF4-FFF2-40B4-BE49-F238E27FC236}">
                                  <a16:creationId xmlns:a16="http://schemas.microsoft.com/office/drawing/2014/main" id="{DA6AA13C-B467-43F1-B152-C4B3015A2287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2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t="77346"/>
                            <a:stretch/>
                          </p:blipFill>
                          <p:spPr bwMode="auto">
                            <a:xfrm>
                              <a:off x="1476925" y="1009441"/>
                              <a:ext cx="4702329" cy="819785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  <p:pic>
                          <p:nvPicPr>
                            <p:cNvPr id="56" name="圖片 55">
                              <a:extLst>
                                <a:ext uri="{FF2B5EF4-FFF2-40B4-BE49-F238E27FC236}">
                                  <a16:creationId xmlns:a16="http://schemas.microsoft.com/office/drawing/2014/main" id="{47CEAF00-AD40-4C59-82E4-2CEECD471ECF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35457" t="58990" r="37636" b="21547"/>
                            <a:stretch/>
                          </p:blipFill>
                          <p:spPr bwMode="auto">
                            <a:xfrm>
                              <a:off x="4899515" y="436953"/>
                              <a:ext cx="792611" cy="609717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  <p:pic>
                          <p:nvPicPr>
                            <p:cNvPr id="57" name="圖片 56">
                              <a:extLst>
                                <a:ext uri="{FF2B5EF4-FFF2-40B4-BE49-F238E27FC236}">
                                  <a16:creationId xmlns:a16="http://schemas.microsoft.com/office/drawing/2014/main" id="{144C652E-0CF9-48C2-A742-4A00B300278D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t="34362" r="74141" b="39782"/>
                            <a:stretch/>
                          </p:blipFill>
                          <p:spPr bwMode="auto">
                            <a:xfrm rot="3845348">
                              <a:off x="5796174" y="1179273"/>
                              <a:ext cx="564539" cy="687977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  <p:pic>
                          <p:nvPicPr>
                            <p:cNvPr id="58" name="圖片 57">
                              <a:extLst>
                                <a:ext uri="{FF2B5EF4-FFF2-40B4-BE49-F238E27FC236}">
                                  <a16:creationId xmlns:a16="http://schemas.microsoft.com/office/drawing/2014/main" id="{348D95C5-58AD-4BE0-A946-E38676CF8B24}"/>
                                </a:ext>
                              </a:extLst>
                            </p:cNvPr>
                            <p:cNvPicPr>
                              <a:picLocks noChangeAspect="1"/>
                            </p:cNvPicPr>
                            <p:nvPr/>
                          </p:nvPicPr>
                          <p:blipFill rotWithShape="1">
                            <a:blip r:embed="rId1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 l="33130" t="23820" r="20045"/>
                            <a:stretch/>
                          </p:blipFill>
                          <p:spPr bwMode="auto">
                            <a:xfrm>
                              <a:off x="4661300" y="1135156"/>
                              <a:ext cx="1193937" cy="1941886"/>
                            </a:xfrm>
                            <a:prstGeom prst="rect">
                              <a:avLst/>
                            </a:prstGeom>
                            <a:ln>
                              <a:noFill/>
                            </a:ln>
                            <a:extLst>
                              <a:ext uri="{53640926-AAD7-44D8-BBD7-CCE9431645EC}">
                                <a14:shadowObscured xmlns:a14="http://schemas.microsoft.com/office/drawing/2010/main"/>
                              </a:ext>
                            </a:extLst>
                          </p:spPr>
                        </p:pic>
                      </p:grpSp>
                      <p:pic>
                        <p:nvPicPr>
                          <p:cNvPr id="40" name="圖片 39">
                            <a:extLst>
                              <a:ext uri="{FF2B5EF4-FFF2-40B4-BE49-F238E27FC236}">
                                <a16:creationId xmlns:a16="http://schemas.microsoft.com/office/drawing/2014/main" id="{D6B3A60D-D16F-46DA-8C30-2A00957B3C1D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8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37359" r="39005"/>
                          <a:stretch/>
                        </p:blipFill>
                        <p:spPr>
                          <a:xfrm>
                            <a:off x="-2561078" y="1973529"/>
                            <a:ext cx="596953" cy="1305090"/>
                          </a:xfrm>
                          <a:prstGeom prst="rect">
                            <a:avLst/>
                          </a:prstGeom>
                        </p:spPr>
                      </p:pic>
                      <p:pic>
                        <p:nvPicPr>
                          <p:cNvPr id="41" name="圖片 40">
                            <a:extLst>
                              <a:ext uri="{FF2B5EF4-FFF2-40B4-BE49-F238E27FC236}">
                                <a16:creationId xmlns:a16="http://schemas.microsoft.com/office/drawing/2014/main" id="{B3F686AD-00D5-4ABE-B86A-A6732DB45861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9" cstate="print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tretch>
                            <a:fillRect/>
                          </a:stretch>
                        </p:blipFill>
                        <p:spPr>
                          <a:xfrm>
                            <a:off x="1300029" y="573770"/>
                            <a:ext cx="1003319" cy="1003322"/>
                          </a:xfrm>
                          <a:prstGeom prst="rect">
                            <a:avLst/>
                          </a:prstGeom>
                        </p:spPr>
                      </p:pic>
                      <p:cxnSp>
                        <p:nvCxnSpPr>
                          <p:cNvPr id="42" name="直線單箭頭接點 41">
                            <a:extLst>
                              <a:ext uri="{FF2B5EF4-FFF2-40B4-BE49-F238E27FC236}">
                                <a16:creationId xmlns:a16="http://schemas.microsoft.com/office/drawing/2014/main" id="{1404A74A-0C93-4D47-A6CC-E795F5BD3C46}"/>
                              </a:ext>
                            </a:extLst>
                          </p:cNvPr>
                          <p:cNvCxnSpPr>
                            <a:cxnSpLocks/>
                            <a:endCxn id="40" idx="3"/>
                          </p:cNvCxnSpPr>
                          <p:nvPr/>
                        </p:nvCxnSpPr>
                        <p:spPr>
                          <a:xfrm flipH="1">
                            <a:off x="-1964125" y="2146802"/>
                            <a:ext cx="1858295" cy="479272"/>
                          </a:xfrm>
                          <a:prstGeom prst="straightConnector1">
                            <a:avLst/>
                          </a:prstGeom>
                          <a:ln>
                            <a:solidFill>
                              <a:srgbClr val="FF0000"/>
                            </a:solidFill>
                            <a:tailEnd type="triangle"/>
                          </a:ln>
                        </p:spPr>
                        <p:style>
                          <a:lnRef idx="3">
                            <a:schemeClr val="accent2"/>
                          </a:lnRef>
                          <a:fillRef idx="0">
                            <a:schemeClr val="accent2"/>
                          </a:fillRef>
                          <a:effectRef idx="2">
                            <a:schemeClr val="accent2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3" name="直線單箭頭接點 42">
                            <a:extLst>
                              <a:ext uri="{FF2B5EF4-FFF2-40B4-BE49-F238E27FC236}">
                                <a16:creationId xmlns:a16="http://schemas.microsoft.com/office/drawing/2014/main" id="{4846F1DD-7DB6-4996-8DEB-DDAC36D568D6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 flipV="1">
                            <a:off x="354341" y="676174"/>
                            <a:ext cx="0" cy="605265"/>
                          </a:xfrm>
                          <a:prstGeom prst="straightConnector1">
                            <a:avLst/>
                          </a:prstGeom>
                          <a:ln>
                            <a:solidFill>
                              <a:srgbClr val="FF0000"/>
                            </a:solidFill>
                            <a:tailEnd type="triangle"/>
                          </a:ln>
                        </p:spPr>
                        <p:style>
                          <a:lnRef idx="3">
                            <a:schemeClr val="accent2"/>
                          </a:lnRef>
                          <a:fillRef idx="0">
                            <a:schemeClr val="accent2"/>
                          </a:fillRef>
                          <a:effectRef idx="2">
                            <a:schemeClr val="accent2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cxnSp>
                        <p:nvCxnSpPr>
                          <p:cNvPr id="44" name="直線單箭頭接點 43">
                            <a:extLst>
                              <a:ext uri="{FF2B5EF4-FFF2-40B4-BE49-F238E27FC236}">
                                <a16:creationId xmlns:a16="http://schemas.microsoft.com/office/drawing/2014/main" id="{810A65C8-A1CD-4557-BACA-8B7B1C3EC6AD}"/>
                              </a:ext>
                            </a:extLst>
                          </p:cNvPr>
                          <p:cNvCxnSpPr>
                            <a:cxnSpLocks/>
                          </p:cNvCxnSpPr>
                          <p:nvPr/>
                        </p:nvCxnSpPr>
                        <p:spPr>
                          <a:xfrm flipV="1">
                            <a:off x="373052" y="-25926"/>
                            <a:ext cx="0" cy="568401"/>
                          </a:xfrm>
                          <a:prstGeom prst="straightConnector1">
                            <a:avLst/>
                          </a:prstGeom>
                          <a:ln>
                            <a:solidFill>
                              <a:srgbClr val="FF0000"/>
                            </a:solidFill>
                            <a:tailEnd type="triangle"/>
                          </a:ln>
                        </p:spPr>
                        <p:style>
                          <a:lnRef idx="3">
                            <a:schemeClr val="accent2"/>
                          </a:lnRef>
                          <a:fillRef idx="0">
                            <a:schemeClr val="accent2"/>
                          </a:fillRef>
                          <a:effectRef idx="2">
                            <a:schemeClr val="accent2"/>
                          </a:effectRef>
                          <a:fontRef idx="minor">
                            <a:schemeClr val="tx1"/>
                          </a:fontRef>
                        </p:style>
                      </p:cxnSp>
                      <p:pic>
                        <p:nvPicPr>
                          <p:cNvPr id="45" name="圖片 44">
                            <a:extLst>
                              <a:ext uri="{FF2B5EF4-FFF2-40B4-BE49-F238E27FC236}">
                                <a16:creationId xmlns:a16="http://schemas.microsoft.com/office/drawing/2014/main" id="{8FD97589-65BE-476D-AB0F-59FE02CAD680}"/>
                              </a:ext>
                            </a:extLst>
                          </p:cNvPr>
                          <p:cNvPicPr>
                            <a:picLocks noChangeAspect="1"/>
                          </p:cNvPicPr>
                          <p:nvPr/>
                        </p:nvPicPr>
                        <p:blipFill rotWithShape="1"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 l="37471" t="57056" r="38948" b="22015"/>
                          <a:stretch/>
                        </p:blipFill>
                        <p:spPr bwMode="auto">
                          <a:xfrm>
                            <a:off x="6282523" y="348370"/>
                            <a:ext cx="694589" cy="655609"/>
                          </a:xfrm>
                          <a:prstGeom prst="rect">
                            <a:avLst/>
                          </a:prstGeom>
                          <a:ln>
                            <a:noFill/>
                          </a:ln>
                          <a:extLst>
                            <a:ext uri="{53640926-AAD7-44D8-BBD7-CCE9431645EC}">
                              <a14:shadowObscured xmlns:a14="http://schemas.microsoft.com/office/drawing/2010/main"/>
                            </a:ext>
                          </a:extLst>
                        </p:spPr>
                      </p:pic>
                      <p:sp>
                        <p:nvSpPr>
                          <p:cNvPr id="46" name="向下箭號 32">
                            <a:extLst>
                              <a:ext uri="{FF2B5EF4-FFF2-40B4-BE49-F238E27FC236}">
                                <a16:creationId xmlns:a16="http://schemas.microsoft.com/office/drawing/2014/main" id="{09988710-D724-4718-B62B-ED5749DAD7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5400000">
                            <a:off x="3466751" y="-164002"/>
                            <a:ext cx="367145" cy="1869886"/>
                          </a:xfrm>
                          <a:prstGeom prst="downArrow">
                            <a:avLst/>
                          </a:prstGeom>
                          <a:solidFill>
                            <a:srgbClr val="FF0000">
                              <a:alpha val="62000"/>
                            </a:srgbClr>
                          </a:solidFill>
                          <a:ln>
                            <a:solidFill>
                              <a:srgbClr val="FF000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zh-TW" altLang="en-US"/>
                          </a:p>
                        </p:txBody>
                      </p:sp>
                      <p:sp>
                        <p:nvSpPr>
                          <p:cNvPr id="47" name="文字方塊 33">
                            <a:extLst>
                              <a:ext uri="{FF2B5EF4-FFF2-40B4-BE49-F238E27FC236}">
                                <a16:creationId xmlns:a16="http://schemas.microsoft.com/office/drawing/2014/main" id="{9B79AE72-CDC0-4749-B43F-B9D15558A318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83169" y="165658"/>
                            <a:ext cx="2422341" cy="312914"/>
                          </a:xfrm>
                          <a:prstGeom prst="rect">
                            <a:avLst/>
                          </a:prstGeom>
                          <a:noFill/>
                          <a:ln w="6350">
                            <a:noFill/>
                          </a:ln>
                        </p:spPr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>
                              <a:spcAft>
                                <a:spcPts val="0"/>
                              </a:spcAft>
                            </a:pP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(Wi-Fi</a:t>
                            </a:r>
                            <a:r>
                              <a:rPr lang="zh-TW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模組</a:t>
                            </a: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)</a:t>
                            </a:r>
                            <a:endParaRPr lang="zh-TW" sz="2000" kern="100" dirty="0">
                              <a:effectLst/>
                              <a:latin typeface="標楷體" panose="03000509000000000000" pitchFamily="65" charset="-12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48" name="文字方塊 34">
                            <a:extLst>
                              <a:ext uri="{FF2B5EF4-FFF2-40B4-BE49-F238E27FC236}">
                                <a16:creationId xmlns:a16="http://schemas.microsoft.com/office/drawing/2014/main" id="{B99A059D-EDE2-4A55-B04B-035A16D790A6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-3242532" y="3128792"/>
                            <a:ext cx="2380860" cy="464127"/>
                          </a:xfrm>
                          <a:prstGeom prst="rect">
                            <a:avLst/>
                          </a:prstGeom>
                          <a:noFill/>
                          <a:ln w="6350">
                            <a:noFill/>
                          </a:ln>
                        </p:spPr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>
                              <a:spcAft>
                                <a:spcPts val="0"/>
                              </a:spcAft>
                            </a:pPr>
                            <a:r>
                              <a:rPr lang="en-US" sz="2000" kern="100" dirty="0"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(Lora</a:t>
                            </a:r>
                            <a:r>
                              <a:rPr lang="zh-TW" sz="2000" kern="100" dirty="0"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天線</a:t>
                            </a:r>
                            <a:r>
                              <a:rPr lang="en-US" sz="2000" kern="100" dirty="0"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)</a:t>
                            </a:r>
                            <a:endParaRPr lang="zh-TW" sz="2000" kern="100" dirty="0">
                              <a:latin typeface="標楷體" panose="03000509000000000000" pitchFamily="65" charset="-12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49" name="文字方塊 35">
                            <a:extLst>
                              <a:ext uri="{FF2B5EF4-FFF2-40B4-BE49-F238E27FC236}">
                                <a16:creationId xmlns:a16="http://schemas.microsoft.com/office/drawing/2014/main" id="{C5B81C64-2A58-47C2-ADB7-FC5E1F80C0B9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1181547" y="1249367"/>
                            <a:ext cx="1869887" cy="356145"/>
                          </a:xfrm>
                          <a:prstGeom prst="rect">
                            <a:avLst/>
                          </a:prstGeom>
                          <a:noFill/>
                          <a:ln w="6350">
                            <a:noFill/>
                          </a:ln>
                        </p:spPr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>
                              <a:spcAft>
                                <a:spcPts val="0"/>
                              </a:spcAft>
                            </a:pP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(</a:t>
                            </a:r>
                            <a:r>
                              <a:rPr lang="zh-TW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蜂鳴器</a:t>
                            </a: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)</a:t>
                            </a:r>
                            <a:endParaRPr lang="zh-TW" sz="2000" kern="100" dirty="0">
                              <a:effectLst/>
                              <a:latin typeface="標楷體" panose="03000509000000000000" pitchFamily="65" charset="-12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50" name="文字方塊 38">
                            <a:extLst>
                              <a:ext uri="{FF2B5EF4-FFF2-40B4-BE49-F238E27FC236}">
                                <a16:creationId xmlns:a16="http://schemas.microsoft.com/office/drawing/2014/main" id="{61694C57-E3B2-4D74-913F-8B03269E95F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20984" y="-704782"/>
                            <a:ext cx="2251353" cy="267059"/>
                          </a:xfrm>
                          <a:prstGeom prst="rect">
                            <a:avLst/>
                          </a:prstGeom>
                          <a:noFill/>
                          <a:ln w="6350">
                            <a:noFill/>
                          </a:ln>
                        </p:spPr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 algn="ctr">
                              <a:spcAft>
                                <a:spcPts val="0"/>
                              </a:spcAft>
                            </a:pP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(</a:t>
                            </a:r>
                            <a:r>
                              <a:rPr lang="zh-TW" altLang="en-US" sz="2000" kern="100" dirty="0"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自製網頁</a:t>
                            </a:r>
                            <a:r>
                              <a:rPr lang="en-US" sz="2000" kern="100" dirty="0"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)</a:t>
                            </a:r>
                            <a:endParaRPr lang="zh-TW" sz="2000" kern="100" dirty="0">
                              <a:effectLst/>
                              <a:latin typeface="標楷體" panose="03000509000000000000" pitchFamily="65" charset="-12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51" name="文字方塊 39">
                            <a:extLst>
                              <a:ext uri="{FF2B5EF4-FFF2-40B4-BE49-F238E27FC236}">
                                <a16:creationId xmlns:a16="http://schemas.microsoft.com/office/drawing/2014/main" id="{E7AB7A01-58DB-4DAD-81AE-34CB85F7676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-1192586" y="3548915"/>
                            <a:ext cx="2111956" cy="540327"/>
                          </a:xfrm>
                          <a:prstGeom prst="rect">
                            <a:avLst/>
                          </a:prstGeom>
                          <a:noFill/>
                          <a:ln w="6350">
                            <a:noFill/>
                          </a:ln>
                        </p:spPr>
                        <p:txBody>
                          <a:bodyPr rot="0" spcFirstLastPara="0" vert="horz" wrap="square" lIns="91440" tIns="45720" rIns="91440" bIns="45720" numCol="1" spcCol="0" rtlCol="0" fromWordArt="0" anchor="t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pPr>
                              <a:spcAft>
                                <a:spcPts val="0"/>
                              </a:spcAft>
                            </a:pPr>
                            <a:r>
                              <a:rPr lang="en-US" sz="2800" kern="100" dirty="0">
                                <a:solidFill>
                                  <a:srgbClr val="00B050"/>
                                </a:solidFill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(</a:t>
                            </a:r>
                            <a:r>
                              <a:rPr lang="zh-TW" sz="2800" kern="100" dirty="0">
                                <a:solidFill>
                                  <a:srgbClr val="00B050"/>
                                </a:solidFill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家用端</a:t>
                            </a:r>
                            <a:r>
                              <a:rPr lang="en-US" sz="2800" kern="100" dirty="0">
                                <a:solidFill>
                                  <a:srgbClr val="00B050"/>
                                </a:solidFill>
                                <a:effectLst/>
                                <a:latin typeface="標楷體" panose="03000509000000000000" pitchFamily="65" charset="-120"/>
                                <a:ea typeface="標楷體" panose="03000509000000000000" pitchFamily="65" charset="-120"/>
                                <a:cs typeface="Times New Roman" panose="02020603050405020304" pitchFamily="18" charset="0"/>
                              </a:rPr>
                              <a:t>)</a:t>
                            </a:r>
                            <a:endParaRPr lang="zh-TW" sz="2800" kern="100" dirty="0">
                              <a:effectLst/>
                              <a:latin typeface="標楷體" panose="03000509000000000000" pitchFamily="65" charset="-120"/>
                              <a:ea typeface="標楷體" panose="03000509000000000000" pitchFamily="65" charset="-120"/>
                              <a:cs typeface="Times New Roman" panose="02020603050405020304" pitchFamily="18" charset="0"/>
                            </a:endParaRPr>
                          </a:p>
                        </p:txBody>
                      </p:sp>
                      <p:sp>
                        <p:nvSpPr>
                          <p:cNvPr id="52" name="向下箭號 52">
                            <a:extLst>
                              <a:ext uri="{FF2B5EF4-FFF2-40B4-BE49-F238E27FC236}">
                                <a16:creationId xmlns:a16="http://schemas.microsoft.com/office/drawing/2014/main" id="{E2D0B7B9-0247-41F8-A3D4-7002432643E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14507705">
                            <a:off x="7883727" y="1643001"/>
                            <a:ext cx="277935" cy="1034817"/>
                          </a:xfrm>
                          <a:prstGeom prst="downArrow">
                            <a:avLst/>
                          </a:prstGeom>
                          <a:solidFill>
                            <a:srgbClr val="FF0000">
                              <a:alpha val="62000"/>
                            </a:srgbClr>
                          </a:solidFill>
                          <a:ln>
                            <a:solidFill>
                              <a:srgbClr val="FF0000"/>
                            </a:solidFill>
                          </a:ln>
                        </p:spPr>
                        <p:style>
                          <a:lnRef idx="2">
                            <a:schemeClr val="accent1">
                              <a:shade val="50000"/>
                            </a:schemeClr>
                          </a:lnRef>
                          <a:fillRef idx="1">
                            <a:schemeClr val="accent1"/>
                          </a:fillRef>
                          <a:effectRef idx="0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rot="0" spcFirstLastPara="0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zh-TW" altLang="en-US"/>
                          </a:p>
                        </p:txBody>
                      </p:sp>
                    </p:grpSp>
                    <p:pic>
                      <p:nvPicPr>
                        <p:cNvPr id="36" name="圖片 35">
                          <a:extLst>
                            <a:ext uri="{FF2B5EF4-FFF2-40B4-BE49-F238E27FC236}">
                              <a16:creationId xmlns:a16="http://schemas.microsoft.com/office/drawing/2014/main" id="{43B5B568-F8DC-431F-B8A1-E466DC4A23C2}"/>
                            </a:ext>
                          </a:extLst>
                        </p:cNvPr>
                        <p:cNvPicPr>
                          <a:picLocks noChangeAspect="1"/>
                        </p:cNvPicPr>
                        <p:nvPr/>
                      </p:nvPicPr>
                      <p:blipFill rotWithShape="1">
                        <a:blip r:embed="rId1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 t="34362" r="74141" b="39782"/>
                        <a:stretch/>
                      </p:blipFill>
                      <p:spPr bwMode="auto">
                        <a:xfrm rot="20960549">
                          <a:off x="6199062" y="1363906"/>
                          <a:ext cx="600055" cy="665469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  <a:extLst>
                          <a:ext uri="{53640926-AAD7-44D8-BBD7-CCE9431645EC}">
                            <a14:shadowObscured xmlns:a14="http://schemas.microsoft.com/office/drawing/2010/main"/>
                          </a:ext>
                        </a:extLst>
                      </p:spPr>
                    </p:pic>
                  </p:grpSp>
                  <p:sp>
                    <p:nvSpPr>
                      <p:cNvPr id="25" name="文字方塊 33">
                        <a:extLst>
                          <a:ext uri="{FF2B5EF4-FFF2-40B4-BE49-F238E27FC236}">
                            <a16:creationId xmlns:a16="http://schemas.microsoft.com/office/drawing/2014/main" id="{FA81E997-C301-4773-BDAC-7EAFC71DB9A9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3923066" y="18389497"/>
                        <a:ext cx="2932264" cy="343202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Arduino</a:t>
                        </a:r>
                        <a:r>
                          <a:rPr lang="zh-TW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模組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pic>
                    <p:nvPicPr>
                      <p:cNvPr id="26" name="圖片 25">
                        <a:extLst>
                          <a:ext uri="{FF2B5EF4-FFF2-40B4-BE49-F238E27FC236}">
                            <a16:creationId xmlns:a16="http://schemas.microsoft.com/office/drawing/2014/main" id="{E6C28C2A-2628-4BB5-B6E9-1548E5374175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20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21">
                                <a14:imgEffect>
                                  <a14:backgroundRemoval t="32468" b="75974" l="52294" r="100000"/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54276" t="30299" b="20866"/>
                      <a:stretch/>
                    </p:blipFill>
                    <p:spPr>
                      <a:xfrm>
                        <a:off x="12905501" y="15418771"/>
                        <a:ext cx="1221541" cy="614420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27" name="文字方塊 33">
                        <a:extLst>
                          <a:ext uri="{FF2B5EF4-FFF2-40B4-BE49-F238E27FC236}">
                            <a16:creationId xmlns:a16="http://schemas.microsoft.com/office/drawing/2014/main" id="{873A3460-46BF-47AE-9192-F27E0B408F9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2324074" y="15901418"/>
                        <a:ext cx="2464460" cy="343202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LCD</a:t>
                        </a:r>
                        <a:r>
                          <a:rPr lang="zh-TW" alt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顯示器</a:t>
                        </a: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sp>
                    <p:nvSpPr>
                      <p:cNvPr id="28" name="文字方塊 33">
                        <a:extLst>
                          <a:ext uri="{FF2B5EF4-FFF2-40B4-BE49-F238E27FC236}">
                            <a16:creationId xmlns:a16="http://schemas.microsoft.com/office/drawing/2014/main" id="{FF821211-0E4A-416F-ACD4-FDF5E7A42D6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3218726" y="18135531"/>
                        <a:ext cx="2884680" cy="343202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>
                          <a:spcAft>
                            <a:spcPts val="0"/>
                          </a:spcAft>
                        </a:pP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EGO-A7</a:t>
                        </a:r>
                        <a:r>
                          <a:rPr lang="zh-TW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模組</a:t>
                        </a: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pic>
                    <p:nvPicPr>
                      <p:cNvPr id="29" name="圖片 28">
                        <a:extLst>
                          <a:ext uri="{FF2B5EF4-FFF2-40B4-BE49-F238E27FC236}">
                            <a16:creationId xmlns:a16="http://schemas.microsoft.com/office/drawing/2014/main" id="{6C5FB0BE-1870-4013-A80C-318B59BE22AF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18" cstate="print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26243" r="33343"/>
                      <a:stretch/>
                    </p:blipFill>
                    <p:spPr>
                      <a:xfrm>
                        <a:off x="24120576" y="15212512"/>
                        <a:ext cx="935195" cy="1684808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30" name="文字方塊 34">
                        <a:extLst>
                          <a:ext uri="{FF2B5EF4-FFF2-40B4-BE49-F238E27FC236}">
                            <a16:creationId xmlns:a16="http://schemas.microsoft.com/office/drawing/2014/main" id="{CB1DB291-CF6E-4DB3-9C07-2E78AB524C51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2429183" y="15437625"/>
                        <a:ext cx="2374109" cy="509052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>
                          <a:spcAft>
                            <a:spcPts val="0"/>
                          </a:spcAft>
                        </a:pP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(Lora</a:t>
                        </a:r>
                        <a:r>
                          <a:rPr lang="zh-TW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天線</a:t>
                        </a: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sp>
                    <p:nvSpPr>
                      <p:cNvPr id="31" name="文字方塊 33">
                        <a:extLst>
                          <a:ext uri="{FF2B5EF4-FFF2-40B4-BE49-F238E27FC236}">
                            <a16:creationId xmlns:a16="http://schemas.microsoft.com/office/drawing/2014/main" id="{2A647FEA-BAE8-4171-8F4E-465B8DF7C95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2194287" y="17477668"/>
                        <a:ext cx="2070555" cy="343202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 algn="ctr"/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(EMG</a:t>
                        </a:r>
                        <a:r>
                          <a:rPr lang="zh-TW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模組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pic>
                    <p:nvPicPr>
                      <p:cNvPr id="32" name="圖片 31">
                        <a:extLst>
                          <a:ext uri="{FF2B5EF4-FFF2-40B4-BE49-F238E27FC236}">
                            <a16:creationId xmlns:a16="http://schemas.microsoft.com/office/drawing/2014/main" id="{FC1F2773-A3B6-4D65-A1DD-08049D53847D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 rotWithShape="1">
                      <a:blip r:embed="rId22" cstate="print">
                        <a:extLst>
                          <a:ext uri="{BEBA8EAE-BF5A-486C-A8C5-ECC9F3942E4B}">
                            <a14:imgProps xmlns:a14="http://schemas.microsoft.com/office/drawing/2010/main">
                              <a14:imgLayer r:embed="rId23">
                                <a14:imgEffect>
                                  <a14:backgroundRemoval t="13625" b="88375" l="9250" r="91250">
                                    <a14:foregroundMark x1="72500" y1="19000" x2="72500" y2="19000"/>
                                    <a14:foregroundMark x1="74875" y1="17750" x2="74875" y2="17750"/>
                                    <a14:foregroundMark x1="73750" y1="18375" x2="73750" y2="18375"/>
                                    <a14:foregroundMark x1="71750" y1="19375" x2="71750" y2="19375"/>
                                    <a14:foregroundMark x1="74000" y1="23000" x2="74000" y2="23000"/>
                                    <a14:foregroundMark x1="75500" y1="22000" x2="75500" y2="22000"/>
                                    <a14:foregroundMark x1="77750" y1="20875" x2="77750" y2="20875"/>
                                    <a14:foregroundMark x1="79625" y1="19750" x2="79625" y2="19750"/>
                                    <a14:foregroundMark x1="77500" y1="25750" x2="77500" y2="25750"/>
                                    <a14:foregroundMark x1="76375" y1="26375" x2="76375" y2="26375"/>
                                    <a14:foregroundMark x1="78625" y1="24750" x2="78625" y2="24750"/>
                                    <a14:foregroundMark x1="80250" y1="23750" x2="80250" y2="23750"/>
                                    <a14:foregroundMark x1="81625" y1="23125" x2="81625" y2="23125"/>
                                    <a14:foregroundMark x1="83250" y1="22375" x2="83250" y2="22375"/>
                                    <a14:foregroundMark x1="85750" y1="21375" x2="85750" y2="21375"/>
                                    <a14:foregroundMark x1="79375" y1="29250" x2="79375" y2="29250"/>
                                    <a14:foregroundMark x1="80875" y1="28125" x2="80875" y2="28125"/>
                                    <a14:foregroundMark x1="82250" y1="27500" x2="82250" y2="27500"/>
                                    <a14:foregroundMark x1="83875" y1="26625" x2="83875" y2="26625"/>
                                    <a14:foregroundMark x1="85250" y1="25875" x2="85250" y2="25875"/>
                                    <a14:foregroundMark x1="86375" y1="25250" x2="86375" y2="25250"/>
                                    <a14:foregroundMark x1="88000" y1="24375" x2="88000" y2="24375"/>
                                    <a14:foregroundMark x1="81250" y1="32750" x2="81250" y2="32750"/>
                                    <a14:foregroundMark x1="82625" y1="31750" x2="82625" y2="31750"/>
                                    <a14:foregroundMark x1="84625" y1="31000" x2="84625" y2="31000"/>
                                    <a14:foregroundMark x1="85375" y1="30875" x2="85375" y2="30875"/>
                                    <a14:foregroundMark x1="87000" y1="29250" x2="87000" y2="29250"/>
                                    <a14:foregroundMark x1="86375" y1="30375" x2="86375" y2="30375"/>
                                    <a14:foregroundMark x1="88125" y1="29000" x2="88125" y2="29000"/>
                                    <a14:foregroundMark x1="88750" y1="28375" x2="88750" y2="28375"/>
                                    <a14:foregroundMark x1="89875" y1="27250" x2="89875" y2="27250"/>
                                  </a14:backgroundRemoval>
                                </a14:imgEffect>
                              </a14:imgLayer>
                            </a14:imgProps>
                          </a:ex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 l="8930" t="13076" r="8746" b="11715"/>
                      <a:stretch/>
                    </p:blipFill>
                    <p:spPr>
                      <a:xfrm>
                        <a:off x="16664357" y="17804021"/>
                        <a:ext cx="1005364" cy="918474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33" name="文字方塊 35">
                        <a:extLst>
                          <a:ext uri="{FF2B5EF4-FFF2-40B4-BE49-F238E27FC236}">
                            <a16:creationId xmlns:a16="http://schemas.microsoft.com/office/drawing/2014/main" id="{B3BA05DD-F48F-41E2-A597-A56894C2193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6461419" y="18689706"/>
                        <a:ext cx="2173059" cy="390618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>
                          <a:spcAft>
                            <a:spcPts val="0"/>
                          </a:spcAft>
                        </a:pPr>
                        <a:r>
                          <a:rPr lang="en-US" sz="24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</a:t>
                        </a:r>
                        <a:r>
                          <a:rPr lang="en-US" sz="24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GPS</a:t>
                        </a:r>
                        <a:r>
                          <a:rPr lang="zh-TW" altLang="en-US" sz="24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模組</a:t>
                        </a:r>
                        <a:r>
                          <a:rPr lang="en-US" sz="24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400" kern="100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  <p:sp>
                    <p:nvSpPr>
                      <p:cNvPr id="34" name="文字方塊 35">
                        <a:extLst>
                          <a:ext uri="{FF2B5EF4-FFF2-40B4-BE49-F238E27FC236}">
                            <a16:creationId xmlns:a16="http://schemas.microsoft.com/office/drawing/2014/main" id="{92BB8914-8E17-4DC9-BCD9-23A0A3FA42E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4527596" y="19598103"/>
                        <a:ext cx="2067953" cy="390618"/>
                      </a:xfrm>
                      <a:prstGeom prst="rect">
                        <a:avLst/>
                      </a:prstGeom>
                      <a:noFill/>
                      <a:ln w="6350">
                        <a:noFill/>
                      </a:ln>
                    </p:spPr>
                    <p:txBody>
                      <a:bodyPr rot="0" spcFirstLastPara="0" vert="horz" wrap="square" lIns="91440" tIns="45720" rIns="91440" bIns="45720" numCol="1" spcCol="0" rtlCol="0" fromWordArt="0" anchor="t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pPr>
                          <a:spcAft>
                            <a:spcPts val="0"/>
                          </a:spcAft>
                        </a:pP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(</a:t>
                        </a:r>
                        <a:r>
                          <a:rPr 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GPS</a:t>
                        </a:r>
                        <a:r>
                          <a:rPr lang="zh-TW" altLang="en-US" sz="2000" kern="100" dirty="0"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模組</a:t>
                        </a:r>
                        <a:r>
                          <a:rPr lang="en-US" sz="2000" kern="100" dirty="0">
                            <a:effectLst/>
                            <a:latin typeface="標楷體" panose="03000509000000000000" pitchFamily="65" charset="-120"/>
                            <a:ea typeface="標楷體" panose="03000509000000000000" pitchFamily="65" charset="-120"/>
                            <a:cs typeface="Times New Roman" panose="02020603050405020304" pitchFamily="18" charset="0"/>
                          </a:rPr>
                          <a:t>)</a:t>
                        </a:r>
                        <a:endParaRPr lang="zh-TW" sz="2000" kern="100" dirty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Times New Roman" panose="02020603050405020304" pitchFamily="18" charset="0"/>
                        </a:endParaRPr>
                      </a:p>
                    </p:txBody>
                  </p:sp>
                </p:grpSp>
                <p:cxnSp>
                  <p:nvCxnSpPr>
                    <p:cNvPr id="18" name="直線單箭頭接點 17">
                      <a:extLst>
                        <a:ext uri="{FF2B5EF4-FFF2-40B4-BE49-F238E27FC236}">
                          <a16:creationId xmlns:a16="http://schemas.microsoft.com/office/drawing/2014/main" id="{621F5753-BC39-46CE-84C8-A09CD904C6E9}"/>
                        </a:ext>
                      </a:extLst>
                    </p:cNvPr>
                    <p:cNvCxnSpPr>
                      <a:cxnSpLocks/>
                      <a:endCxn id="20" idx="3"/>
                    </p:cNvCxnSpPr>
                    <p:nvPr/>
                  </p:nvCxnSpPr>
                  <p:spPr>
                    <a:xfrm flipH="1" flipV="1">
                      <a:off x="13442296" y="17163200"/>
                      <a:ext cx="1584092" cy="35390"/>
                    </a:xfrm>
                    <a:prstGeom prst="straightConnector1">
                      <a:avLst/>
                    </a:prstGeom>
                    <a:ln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" name="直線單箭頭接點 18">
                      <a:extLst>
                        <a:ext uri="{FF2B5EF4-FFF2-40B4-BE49-F238E27FC236}">
                          <a16:creationId xmlns:a16="http://schemas.microsoft.com/office/drawing/2014/main" id="{149DBE1A-85CC-4171-BCBE-AC06DA4CB16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 flipV="1">
                      <a:off x="13836024" y="16417835"/>
                      <a:ext cx="1228498" cy="785936"/>
                    </a:xfrm>
                    <a:prstGeom prst="straightConnector1">
                      <a:avLst/>
                    </a:prstGeom>
                    <a:ln>
                      <a:solidFill>
                        <a:srgbClr val="FF0000"/>
                      </a:solidFill>
                      <a:tailEnd type="triangle"/>
                    </a:ln>
                  </p:spPr>
                  <p:style>
                    <a:lnRef idx="3">
                      <a:schemeClr val="accent2"/>
                    </a:lnRef>
                    <a:fillRef idx="0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5" name="直線單箭頭接點 14">
                    <a:extLst>
                      <a:ext uri="{FF2B5EF4-FFF2-40B4-BE49-F238E27FC236}">
                        <a16:creationId xmlns:a16="http://schemas.microsoft.com/office/drawing/2014/main" id="{5DD1E078-C53C-485F-9E57-2651CA90A0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6598622" y="17223240"/>
                    <a:ext cx="855910" cy="145147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/>
                  </a:ln>
                </p:spPr>
                <p:style>
                  <a:lnRef idx="3">
                    <a:schemeClr val="accent2"/>
                  </a:lnRef>
                  <a:fillRef idx="0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" name="直線單箭頭接點 15">
                    <a:extLst>
                      <a:ext uri="{FF2B5EF4-FFF2-40B4-BE49-F238E27FC236}">
                        <a16:creationId xmlns:a16="http://schemas.microsoft.com/office/drawing/2014/main" id="{46040E21-2103-469C-B8B7-83EC0CB69B77}"/>
                      </a:ext>
                    </a:extLst>
                  </p:cNvPr>
                  <p:cNvCxnSpPr>
                    <a:cxnSpLocks/>
                    <a:endCxn id="32" idx="1"/>
                  </p:cNvCxnSpPr>
                  <p:nvPr/>
                </p:nvCxnSpPr>
                <p:spPr>
                  <a:xfrm>
                    <a:off x="16598622" y="18323548"/>
                    <a:ext cx="686306" cy="65612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/>
                  </a:ln>
                </p:spPr>
                <p:style>
                  <a:lnRef idx="3">
                    <a:schemeClr val="accent2"/>
                  </a:lnRef>
                  <a:fillRef idx="0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2" name="直線單箭頭接點 11">
                  <a:extLst>
                    <a:ext uri="{FF2B5EF4-FFF2-40B4-BE49-F238E27FC236}">
                      <a16:creationId xmlns:a16="http://schemas.microsoft.com/office/drawing/2014/main" id="{CA00BFE9-29ED-41EA-8B70-FAFF7982EC0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439487" y="17906916"/>
                  <a:ext cx="1411569" cy="1301709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直線單箭頭接點 12">
                  <a:extLst>
                    <a:ext uri="{FF2B5EF4-FFF2-40B4-BE49-F238E27FC236}">
                      <a16:creationId xmlns:a16="http://schemas.microsoft.com/office/drawing/2014/main" id="{539B74A0-7EFE-412C-B2A0-E69456F301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439487" y="16809349"/>
                  <a:ext cx="614001" cy="973188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</p:grpSp>
        </p:grpSp>
        <p:pic>
          <p:nvPicPr>
            <p:cNvPr id="8" name="圖片 7">
              <a:extLst>
                <a:ext uri="{FF2B5EF4-FFF2-40B4-BE49-F238E27FC236}">
                  <a16:creationId xmlns:a16="http://schemas.microsoft.com/office/drawing/2014/main" id="{93D6FA07-3F36-4BA1-A37A-CA09BE4672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 cstate="print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backgroundRemoval t="13625" b="88375" l="9250" r="91250">
                          <a14:foregroundMark x1="72500" y1="19000" x2="72500" y2="19000"/>
                          <a14:foregroundMark x1="74875" y1="17750" x2="74875" y2="17750"/>
                          <a14:foregroundMark x1="73750" y1="18375" x2="73750" y2="18375"/>
                          <a14:foregroundMark x1="71750" y1="19375" x2="71750" y2="19375"/>
                          <a14:foregroundMark x1="74000" y1="23000" x2="74000" y2="23000"/>
                          <a14:foregroundMark x1="75500" y1="22000" x2="75500" y2="22000"/>
                          <a14:foregroundMark x1="77750" y1="20875" x2="77750" y2="20875"/>
                          <a14:foregroundMark x1="79625" y1="19750" x2="79625" y2="19750"/>
                          <a14:foregroundMark x1="77500" y1="25750" x2="77500" y2="25750"/>
                          <a14:foregroundMark x1="76375" y1="26375" x2="76375" y2="26375"/>
                          <a14:foregroundMark x1="78625" y1="24750" x2="78625" y2="24750"/>
                          <a14:foregroundMark x1="80250" y1="23750" x2="80250" y2="23750"/>
                          <a14:foregroundMark x1="81625" y1="23125" x2="81625" y2="23125"/>
                          <a14:foregroundMark x1="83250" y1="22375" x2="83250" y2="22375"/>
                          <a14:foregroundMark x1="85750" y1="21375" x2="85750" y2="21375"/>
                          <a14:foregroundMark x1="79375" y1="29250" x2="79375" y2="29250"/>
                          <a14:foregroundMark x1="80875" y1="28125" x2="80875" y2="28125"/>
                          <a14:foregroundMark x1="82250" y1="27500" x2="82250" y2="27500"/>
                          <a14:foregroundMark x1="83875" y1="26625" x2="83875" y2="26625"/>
                          <a14:foregroundMark x1="85250" y1="25875" x2="85250" y2="25875"/>
                          <a14:foregroundMark x1="86375" y1="25250" x2="86375" y2="25250"/>
                          <a14:foregroundMark x1="88000" y1="24375" x2="88000" y2="24375"/>
                          <a14:foregroundMark x1="81250" y1="32750" x2="81250" y2="32750"/>
                          <a14:foregroundMark x1="82625" y1="31750" x2="82625" y2="31750"/>
                          <a14:foregroundMark x1="84625" y1="31000" x2="84625" y2="31000"/>
                          <a14:foregroundMark x1="85375" y1="30875" x2="85375" y2="30875"/>
                          <a14:foregroundMark x1="87000" y1="29250" x2="87000" y2="29250"/>
                          <a14:foregroundMark x1="86375" y1="30375" x2="86375" y2="30375"/>
                          <a14:foregroundMark x1="88125" y1="29000" x2="88125" y2="29000"/>
                          <a14:foregroundMark x1="88750" y1="28375" x2="88750" y2="28375"/>
                          <a14:foregroundMark x1="89875" y1="27250" x2="89875" y2="2725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30" t="13076" r="8746" b="11715"/>
            <a:stretch/>
          </p:blipFill>
          <p:spPr>
            <a:xfrm>
              <a:off x="26243401" y="14222256"/>
              <a:ext cx="1016047" cy="1017418"/>
            </a:xfrm>
            <a:prstGeom prst="rect">
              <a:avLst/>
            </a:prstGeom>
          </p:spPr>
        </p:pic>
      </p:grpSp>
      <p:sp>
        <p:nvSpPr>
          <p:cNvPr id="63" name="矩形 62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</p:spTree>
    <p:extLst>
      <p:ext uri="{BB962C8B-B14F-4D97-AF65-F5344CB8AC3E}">
        <p14:creationId xmlns:p14="http://schemas.microsoft.com/office/powerpoint/2010/main" val="5852282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96406" y="467885"/>
            <a:ext cx="5141180" cy="6858000"/>
          </a:xfrm>
          <a:prstGeom prst="rect">
            <a:avLst/>
          </a:prstGeom>
        </p:spPr>
      </p:pic>
      <p:sp>
        <p:nvSpPr>
          <p:cNvPr id="10" name="文字方塊 39">
            <a:extLst>
              <a:ext uri="{FF2B5EF4-FFF2-40B4-BE49-F238E27FC236}">
                <a16:creationId xmlns:a16="http://schemas.microsoft.com/office/drawing/2014/main" id="{E7AB7A01-58DB-4DAD-81AE-34CB85F76765}"/>
              </a:ext>
            </a:extLst>
          </p:cNvPr>
          <p:cNvSpPr txBox="1"/>
          <p:nvPr/>
        </p:nvSpPr>
        <p:spPr>
          <a:xfrm>
            <a:off x="96676" y="97609"/>
            <a:ext cx="2655853" cy="55474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家用端</a:t>
            </a:r>
            <a:endParaRPr lang="zh-TW" sz="5400" kern="100" dirty="0"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4778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  <p:pic>
        <p:nvPicPr>
          <p:cNvPr id="6" name="617287390.4357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596" y="857250"/>
            <a:ext cx="11485984" cy="5143500"/>
          </a:xfrm>
          <a:prstGeom prst="rect">
            <a:avLst/>
          </a:prstGeom>
        </p:spPr>
      </p:pic>
      <p:sp>
        <p:nvSpPr>
          <p:cNvPr id="7" name="文字方塊 39">
            <a:extLst>
              <a:ext uri="{FF2B5EF4-FFF2-40B4-BE49-F238E27FC236}">
                <a16:creationId xmlns:a16="http://schemas.microsoft.com/office/drawing/2014/main" id="{E7AB7A01-58DB-4DAD-81AE-34CB85F76765}"/>
              </a:ext>
            </a:extLst>
          </p:cNvPr>
          <p:cNvSpPr txBox="1"/>
          <p:nvPr/>
        </p:nvSpPr>
        <p:spPr>
          <a:xfrm>
            <a:off x="0" y="0"/>
            <a:ext cx="3402304" cy="55474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zh-TW" altLang="en-US" sz="5400" kern="100" dirty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復健</a:t>
            </a:r>
            <a:r>
              <a:rPr lang="zh-TW" altLang="en-US" sz="5400" kern="100" dirty="0" smtClean="0">
                <a:solidFill>
                  <a:srgbClr val="00B05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模式</a:t>
            </a:r>
            <a:endParaRPr lang="zh-TW" sz="5400" kern="100" dirty="0">
              <a:solidFill>
                <a:srgbClr val="00B050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2775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028CA86-5B50-4390-86A4-137FD467FE92}"/>
              </a:ext>
            </a:extLst>
          </p:cNvPr>
          <p:cNvSpPr/>
          <p:nvPr/>
        </p:nvSpPr>
        <p:spPr>
          <a:xfrm>
            <a:off x="10278224" y="6467475"/>
            <a:ext cx="16177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400" b="1" dirty="0">
                <a:latin typeface="+mn-ea"/>
              </a:rPr>
              <a:t>Zone </a:t>
            </a:r>
            <a:r>
              <a:rPr lang="zh-TW" altLang="en-US" b="1" dirty="0">
                <a:solidFill>
                  <a:srgbClr val="DA4914"/>
                </a:solidFill>
              </a:rPr>
              <a:t>樂</a:t>
            </a:r>
            <a:r>
              <a:rPr lang="zh-TW" altLang="en-US" b="1" dirty="0">
                <a:solidFill>
                  <a:srgbClr val="0070C0"/>
                </a:solidFill>
              </a:rPr>
              <a:t>活</a:t>
            </a:r>
            <a:r>
              <a:rPr lang="zh-TW" altLang="en-US" b="1" dirty="0"/>
              <a:t>方圓</a:t>
            </a:r>
          </a:p>
        </p:txBody>
      </p:sp>
      <p:sp>
        <p:nvSpPr>
          <p:cNvPr id="6" name="文字方塊 39">
            <a:extLst>
              <a:ext uri="{FF2B5EF4-FFF2-40B4-BE49-F238E27FC236}">
                <a16:creationId xmlns:a16="http://schemas.microsoft.com/office/drawing/2014/main" id="{E7AB7A01-58DB-4DAD-81AE-34CB85F76765}"/>
              </a:ext>
            </a:extLst>
          </p:cNvPr>
          <p:cNvSpPr txBox="1"/>
          <p:nvPr/>
        </p:nvSpPr>
        <p:spPr>
          <a:xfrm>
            <a:off x="96676" y="97609"/>
            <a:ext cx="2655853" cy="55474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altLang="en-US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長者</a:t>
            </a:r>
            <a:r>
              <a:rPr lang="zh-TW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端</a:t>
            </a:r>
            <a:endParaRPr lang="zh-TW" sz="5400" kern="100" dirty="0">
              <a:effectLst/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89998" y="467885"/>
            <a:ext cx="5141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3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7</a:t>
            </a:fld>
            <a:endParaRPr lang="zh-TW" altLang="en-US"/>
          </a:p>
        </p:txBody>
      </p:sp>
      <p:sp>
        <p:nvSpPr>
          <p:cNvPr id="5" name="文字方塊 39">
            <a:extLst>
              <a:ext uri="{FF2B5EF4-FFF2-40B4-BE49-F238E27FC236}">
                <a16:creationId xmlns:a16="http://schemas.microsoft.com/office/drawing/2014/main" id="{E7AB7A01-58DB-4DAD-81AE-34CB85F76765}"/>
              </a:ext>
            </a:extLst>
          </p:cNvPr>
          <p:cNvSpPr txBox="1"/>
          <p:nvPr/>
        </p:nvSpPr>
        <p:spPr>
          <a:xfrm>
            <a:off x="96677" y="97609"/>
            <a:ext cx="4549968" cy="55474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altLang="en-US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模組化</a:t>
            </a:r>
            <a:r>
              <a:rPr lang="en-US" altLang="zh-TW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layout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9" y="1645920"/>
            <a:ext cx="5253401" cy="4901184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684" y="1645920"/>
            <a:ext cx="5439898" cy="49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02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974B5A-E9F1-4826-9551-70CCBDAD0976}" type="slidenum">
              <a:rPr lang="zh-TW" altLang="en-US" smtClean="0"/>
              <a:t>8</a:t>
            </a:fld>
            <a:endParaRPr lang="zh-TW" altLang="en-US"/>
          </a:p>
        </p:txBody>
      </p:sp>
      <p:sp>
        <p:nvSpPr>
          <p:cNvPr id="5" name="文字方塊 39">
            <a:extLst>
              <a:ext uri="{FF2B5EF4-FFF2-40B4-BE49-F238E27FC236}">
                <a16:creationId xmlns:a16="http://schemas.microsoft.com/office/drawing/2014/main" id="{E7AB7A01-58DB-4DAD-81AE-34CB85F76765}"/>
              </a:ext>
            </a:extLst>
          </p:cNvPr>
          <p:cNvSpPr txBox="1"/>
          <p:nvPr/>
        </p:nvSpPr>
        <p:spPr>
          <a:xfrm>
            <a:off x="96677" y="97609"/>
            <a:ext cx="4549968" cy="55474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0"/>
              </a:spcAft>
            </a:pPr>
            <a:r>
              <a:rPr lang="zh-TW" altLang="en-US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模組化</a:t>
            </a:r>
            <a:r>
              <a:rPr lang="en-US" altLang="zh-TW" sz="5400" kern="100" dirty="0" smtClean="0">
                <a:solidFill>
                  <a:srgbClr val="00B050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layout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909"/>
          <a:stretch/>
        </p:blipFill>
        <p:spPr>
          <a:xfrm>
            <a:off x="96677" y="1856232"/>
            <a:ext cx="6073213" cy="423674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90" y="1856232"/>
            <a:ext cx="5999362" cy="423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874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2">
      <a:majorFont>
        <a:latin typeface="Calibri"/>
        <a:ea typeface="Microsoft YaHei"/>
        <a:cs typeface=""/>
      </a:majorFont>
      <a:minorFont>
        <a:latin typeface="Calibri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312</Words>
  <Application>Microsoft Office PowerPoint</Application>
  <PresentationFormat>寬螢幕</PresentationFormat>
  <Paragraphs>50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9" baseType="lpstr">
      <vt:lpstr>Microsoft YaHei</vt:lpstr>
      <vt:lpstr>汉仪丫丫体简</vt:lpstr>
      <vt:lpstr>新細明體</vt:lpstr>
      <vt:lpstr>新細明體</vt:lpstr>
      <vt:lpstr>標楷體</vt:lpstr>
      <vt:lpstr>Arial</vt:lpstr>
      <vt:lpstr>Calibri</vt:lpstr>
      <vt:lpstr>Times New Roman</vt:lpstr>
      <vt:lpstr>Office 佈景主題</vt:lpstr>
      <vt:lpstr>智慧長者系統</vt:lpstr>
      <vt:lpstr>前言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 Esther</dc:creator>
  <cp:lastModifiedBy>aa</cp:lastModifiedBy>
  <cp:revision>141</cp:revision>
  <dcterms:created xsi:type="dcterms:W3CDTF">2020-04-29T07:41:57Z</dcterms:created>
  <dcterms:modified xsi:type="dcterms:W3CDTF">2020-07-24T13:06:45Z</dcterms:modified>
</cp:coreProperties>
</file>